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7" r:id="rId2"/>
  </p:sldMasterIdLst>
  <p:notesMasterIdLst>
    <p:notesMasterId r:id="rId55"/>
  </p:notesMasterIdLst>
  <p:sldIdLst>
    <p:sldId id="580" r:id="rId3"/>
    <p:sldId id="775" r:id="rId4"/>
    <p:sldId id="773" r:id="rId5"/>
    <p:sldId id="781" r:id="rId6"/>
    <p:sldId id="777" r:id="rId7"/>
    <p:sldId id="776" r:id="rId8"/>
    <p:sldId id="778" r:id="rId9"/>
    <p:sldId id="779" r:id="rId10"/>
    <p:sldId id="783" r:id="rId11"/>
    <p:sldId id="780" r:id="rId12"/>
    <p:sldId id="784" r:id="rId13"/>
    <p:sldId id="527" r:id="rId14"/>
    <p:sldId id="672" r:id="rId15"/>
    <p:sldId id="569" r:id="rId16"/>
    <p:sldId id="570" r:id="rId17"/>
    <p:sldId id="512" r:id="rId18"/>
    <p:sldId id="513" r:id="rId19"/>
    <p:sldId id="514" r:id="rId20"/>
    <p:sldId id="515" r:id="rId21"/>
    <p:sldId id="516" r:id="rId22"/>
    <p:sldId id="517" r:id="rId23"/>
    <p:sldId id="518" r:id="rId24"/>
    <p:sldId id="519" r:id="rId25"/>
    <p:sldId id="520" r:id="rId26"/>
    <p:sldId id="524" r:id="rId27"/>
    <p:sldId id="785" r:id="rId28"/>
    <p:sldId id="786" r:id="rId29"/>
    <p:sldId id="787" r:id="rId30"/>
    <p:sldId id="683" r:id="rId31"/>
    <p:sldId id="684" r:id="rId32"/>
    <p:sldId id="685" r:id="rId33"/>
    <p:sldId id="690" r:id="rId34"/>
    <p:sldId id="686" r:id="rId35"/>
    <p:sldId id="687" r:id="rId36"/>
    <p:sldId id="688" r:id="rId37"/>
    <p:sldId id="628" r:id="rId38"/>
    <p:sldId id="691" r:id="rId39"/>
    <p:sldId id="800" r:id="rId40"/>
    <p:sldId id="801" r:id="rId41"/>
    <p:sldId id="630" r:id="rId42"/>
    <p:sldId id="789" r:id="rId43"/>
    <p:sldId id="791" r:id="rId44"/>
    <p:sldId id="794" r:id="rId45"/>
    <p:sldId id="790" r:id="rId46"/>
    <p:sldId id="792" r:id="rId47"/>
    <p:sldId id="793" r:id="rId48"/>
    <p:sldId id="795" r:id="rId49"/>
    <p:sldId id="796" r:id="rId50"/>
    <p:sldId id="797" r:id="rId51"/>
    <p:sldId id="798" r:id="rId52"/>
    <p:sldId id="799" r:id="rId53"/>
    <p:sldId id="782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2F2F2"/>
    <a:srgbClr val="FF0000"/>
    <a:srgbClr val="FFFFFF"/>
    <a:srgbClr val="6C833E"/>
    <a:srgbClr val="E0E0E0"/>
    <a:srgbClr val="EBEBEB"/>
    <a:srgbClr val="FFD579"/>
    <a:srgbClr val="FF9300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8"/>
    <p:restoredTop sz="92357"/>
  </p:normalViewPr>
  <p:slideViewPr>
    <p:cSldViewPr snapToGrid="0" snapToObjects="1">
      <p:cViewPr varScale="1">
        <p:scale>
          <a:sx n="95" d="100"/>
          <a:sy n="95" d="100"/>
        </p:scale>
        <p:origin x="5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1973 the first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29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791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630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969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0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644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53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264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63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1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12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96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D71903-551D-BE4A-A9B4-67AA2428A8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815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D71903-551D-BE4A-A9B4-67AA2428A8E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4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784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EFAB0-C925-094D-A5C3-D4CF669299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56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DF98D-75D5-C44D-B59B-38D5281B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3808AA-1EF8-5143-A419-A9338AD71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BFE86D-F1D3-A743-A35B-67AE5D5F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1AE8EF-5AB6-6940-911F-97CB5350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E9A9B2-8DEC-A44A-9C7B-54720335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5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2204E-AE44-214A-BE58-AA2D209B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5ADB5-AAA7-9D4D-B10E-0A8C10F46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CDAA57-3393-6B4E-BB01-6AF7632A3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01E386-AB08-EE41-BE43-0EAD99DE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56F4A6-9AFC-7342-8C09-3FC7181F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1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61B2DD6-9605-9044-8915-7E8D94C17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BC1EB1-5860-4545-86CA-F049162C6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3860B-190C-3748-9423-C2D0605F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480583-ACE7-1D4A-8513-DF8D0A33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F2112F-6369-4246-A19B-41540EFC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73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00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8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8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35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91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76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86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0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1452B-B3D2-CE47-8492-597296F6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3FB652-CA03-024B-8DBD-DE5BDAE48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89FD56-5DE9-4148-889C-C5006178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6CC903-388F-5746-8EE4-D24B86E3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2E970A-B5EA-1E4A-B776-35135F35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81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839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0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43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36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4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8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799E5-04A8-C545-8248-8A7E4400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BA96FA-E48F-004C-BAFA-9ED40E63F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FCC30A-DDDC-0944-A5BE-ACCE5BAC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75E4D1-D990-6445-BF75-9C2ACA83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CA187F-AA02-FB43-B3AF-1752B534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1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15B34-D5EF-9F4E-A039-9E490BE7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E9EB9A-CEBD-1B4E-B72A-FF4CAE0AE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8A3348-92B7-B24C-9FB4-67A1762F4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021AEF-5729-B248-9DA9-990704AB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7B88EF-5606-C34A-8554-66300F0A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F6F594-CE2F-0543-9EA3-9B96111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9C71F-0A90-3947-8484-CE294714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C0E625-F69E-224E-BF56-2499C4ED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10B5F1-2FF5-F84E-A3B0-8DC4CFFFF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918638-E7F5-6949-8E6B-E1B74E54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CE4CA11-5A24-DF4A-BF7E-84DAAF410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1EB07D-3DF3-3048-B505-3A9FAF12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C20A12-9E40-8B41-A72C-D2BE8077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9ED8E46-7330-8844-BF70-7132EA64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C3F77-66B9-A94E-B7FC-0B600C90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CF26C6-7DAB-AA4C-B31B-0A6EBC9E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826C04-2618-7F4C-9D39-1513CEB5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81E2BA-759E-614E-B2BD-89CA0971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92461F-0A2C-A044-AA82-03705B5F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C84AFA0-2800-514E-9692-736B12CF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99E07C-2A48-D040-93A1-0F707F33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802C6-5342-1A43-AB70-19A660EF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BC6789-CCDB-814D-9337-E1A31B911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250580-9841-DE49-AD13-241A5DB72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E8DBB6-5444-5844-8535-4A104EA5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51482-A40A-F04A-A4FD-DECEBBDB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F98CD7-EA30-8441-91EA-1B54DDFB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6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FB95-EEC4-304D-B92D-3556DF0A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67BB7D-227A-FE47-A199-71F8FA81F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1BCF2D-C569-7F4B-8283-85C182E39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247177-3CFE-B046-B50A-5CCC5A47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6C259F-B156-F74F-9725-2C765E7C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0E5B3-CF50-F14B-B858-253F423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28D6CC-DC8D-8248-A393-737C40B3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5F360-E068-3F4B-B936-73185021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67F713-57A5-5F42-B389-E0115F34C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92C3BF-AA81-9E44-A9DF-9AB776733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DCE84B-C842-5042-9A28-8176F714D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48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telope_Cany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Breakout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A9B4A-B3CA-064A-9D26-9D40A513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4" y="411480"/>
            <a:ext cx="8285956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7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D8F7F-8D5E-744B-98CA-216F3159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084" y="1452282"/>
            <a:ext cx="3671047" cy="3671047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9324E60-375F-ED44-B96F-44C577DD8958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Pro Tips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F5C06-BC63-9A4E-AD17-9F3887919EBF}"/>
              </a:ext>
            </a:extLst>
          </p:cNvPr>
          <p:cNvSpPr txBox="1"/>
          <p:nvPr/>
        </p:nvSpPr>
        <p:spPr>
          <a:xfrm>
            <a:off x="4020671" y="856357"/>
            <a:ext cx="47468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Wingdings" pitchFamily="2" charset="2"/>
              <a:buChar char="v"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Want to wait for a click to start? Use </a:t>
            </a:r>
            <a:r>
              <a:rPr lang="en-US" sz="2400" b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waitForClick</a:t>
            </a:r>
            <a:r>
              <a:rPr lang="en-US" sz="2400" b="1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400050" indent="-400050">
              <a:buFont typeface="Wingdings" pitchFamily="2" charset="2"/>
              <a:buChar char="v"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00050" indent="-400050">
              <a:buFont typeface="Wingdings" pitchFamily="2" charset="2"/>
              <a:buChar char="v"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not animate in </a:t>
            </a:r>
            <a:r>
              <a:rPr lang="en-US" sz="2400" b="1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mouse moved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</a:t>
            </a:r>
          </a:p>
          <a:p>
            <a:pPr marL="400050" indent="-400050">
              <a:buFont typeface="Wingdings" pitchFamily="2" charset="2"/>
              <a:buChar char="v"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00050" indent="-400050">
              <a:buFont typeface="Wingdings" pitchFamily="2" charset="2"/>
              <a:buChar char="v"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</a:t>
            </a:r>
            <a:r>
              <a:rPr lang="en-US" sz="2400" b="1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instance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for paddle.</a:t>
            </a:r>
          </a:p>
          <a:p>
            <a:pPr marL="400050" indent="-400050">
              <a:buFont typeface="Wingdings" pitchFamily="2" charset="2"/>
              <a:buChar char="v"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00050" indent="-400050">
              <a:buFont typeface="Wingdings" pitchFamily="2" charset="2"/>
              <a:buChar char="v"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sure to </a:t>
            </a:r>
            <a:r>
              <a:rPr lang="en-US" sz="2400" b="1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 as you go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Program one milestone at a time. </a:t>
            </a:r>
          </a:p>
          <a:p>
            <a:pPr marL="400050" indent="-400050">
              <a:buFont typeface="Wingdings" pitchFamily="2" charset="2"/>
              <a:buChar char="v"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00050" indent="-400050">
              <a:buFont typeface="Wingdings" pitchFamily="2" charset="2"/>
              <a:buChar char="v"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instance variable </a:t>
            </a:r>
            <a:r>
              <a:rPr lang="en-US" sz="2400" b="1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bricks</a:t>
            </a:r>
          </a:p>
        </p:txBody>
      </p:sp>
    </p:spTree>
    <p:extLst>
      <p:ext uri="{BB962C8B-B14F-4D97-AF65-F5344CB8AC3E}">
        <p14:creationId xmlns:p14="http://schemas.microsoft.com/office/powerpoint/2010/main" val="195442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FAB84BF-88DA-EE42-9135-A27DA198917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How do you know if you hit a brick?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411B8D-D1A8-CF4C-808A-8A219AA0F878}"/>
              </a:ext>
            </a:extLst>
          </p:cNvPr>
          <p:cNvSpPr/>
          <p:nvPr/>
        </p:nvSpPr>
        <p:spPr>
          <a:xfrm>
            <a:off x="1546411" y="1102660"/>
            <a:ext cx="645458" cy="64545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FF561-6AFD-A14A-ABD5-D164CF96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2" y="1837764"/>
            <a:ext cx="3423687" cy="4908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3368F2-2F7A-0B40-A3E6-FC569D6D12DA}"/>
              </a:ext>
            </a:extLst>
          </p:cNvPr>
          <p:cNvSpPr/>
          <p:nvPr/>
        </p:nvSpPr>
        <p:spPr>
          <a:xfrm>
            <a:off x="1613647" y="3966882"/>
            <a:ext cx="443753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1EE5B2-FF4F-9541-BD93-E180DF5A2D0D}"/>
              </a:ext>
            </a:extLst>
          </p:cNvPr>
          <p:cNvSpPr/>
          <p:nvPr/>
        </p:nvSpPr>
        <p:spPr>
          <a:xfrm>
            <a:off x="1550894" y="5706035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0AC29-B581-3448-8841-41808F3500E1}"/>
              </a:ext>
            </a:extLst>
          </p:cNvPr>
          <p:cNvSpPr/>
          <p:nvPr/>
        </p:nvSpPr>
        <p:spPr>
          <a:xfrm>
            <a:off x="1797423" y="390861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F55473-9D65-4D4D-A2CB-5A57377DC351}"/>
              </a:ext>
            </a:extLst>
          </p:cNvPr>
          <p:cNvSpPr/>
          <p:nvPr/>
        </p:nvSpPr>
        <p:spPr>
          <a:xfrm>
            <a:off x="1582271" y="394895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61D46-7580-6441-97BA-8E1D6D411E97}"/>
              </a:ext>
            </a:extLst>
          </p:cNvPr>
          <p:cNvSpPr/>
          <p:nvPr/>
        </p:nvSpPr>
        <p:spPr>
          <a:xfrm>
            <a:off x="1689847" y="577775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B92FAC-C979-2E45-81EA-78390A54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82" y="4639235"/>
            <a:ext cx="227106" cy="22710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BC822604-B671-6E43-A3DA-FEC8ECDAE1E8}"/>
              </a:ext>
            </a:extLst>
          </p:cNvPr>
          <p:cNvSpPr/>
          <p:nvPr/>
        </p:nvSpPr>
        <p:spPr>
          <a:xfrm>
            <a:off x="1290918" y="4706471"/>
            <a:ext cx="134471" cy="134471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F31785-8D91-A941-B792-30A1FBC3ECC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452282" y="4908176"/>
            <a:ext cx="649941" cy="945776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53BCAF-0B54-4542-BC19-67F054F40D57}"/>
              </a:ext>
            </a:extLst>
          </p:cNvPr>
          <p:cNvCxnSpPr>
            <a:cxnSpLocks/>
          </p:cNvCxnSpPr>
          <p:nvPr/>
        </p:nvCxnSpPr>
        <p:spPr>
          <a:xfrm flipV="1">
            <a:off x="2156011" y="4289612"/>
            <a:ext cx="990600" cy="1532965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62C181-DF83-E64E-BB45-C74A4AA97626}"/>
              </a:ext>
            </a:extLst>
          </p:cNvPr>
          <p:cNvCxnSpPr>
            <a:cxnSpLocks/>
          </p:cNvCxnSpPr>
          <p:nvPr/>
        </p:nvCxnSpPr>
        <p:spPr>
          <a:xfrm flipH="1" flipV="1">
            <a:off x="2339788" y="3469341"/>
            <a:ext cx="708214" cy="784412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7EEF45-B711-5245-8EFA-B048EB86265F}"/>
              </a:ext>
            </a:extLst>
          </p:cNvPr>
          <p:cNvCxnSpPr>
            <a:cxnSpLocks/>
          </p:cNvCxnSpPr>
          <p:nvPr/>
        </p:nvCxnSpPr>
        <p:spPr>
          <a:xfrm flipH="1">
            <a:off x="2070847" y="3464859"/>
            <a:ext cx="242049" cy="354106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BAE4C87-54AE-E146-9414-6D52DFC39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2" t="82283" r="42182" b="14155"/>
          <a:stretch/>
        </p:blipFill>
        <p:spPr>
          <a:xfrm>
            <a:off x="1819834" y="5853952"/>
            <a:ext cx="564777" cy="17481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E14E04-CCB3-0B4D-B40A-4C1B99E4DFAC}"/>
              </a:ext>
            </a:extLst>
          </p:cNvPr>
          <p:cNvSpPr/>
          <p:nvPr/>
        </p:nvSpPr>
        <p:spPr>
          <a:xfrm>
            <a:off x="2164976" y="3375211"/>
            <a:ext cx="268941" cy="80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7D86A1-AEC2-9A4F-AB45-5C38DC29B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256" y="2588933"/>
            <a:ext cx="4737292" cy="16603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B37ADB5-6E87-8C4D-9D44-A8CE82C256F3}"/>
              </a:ext>
            </a:extLst>
          </p:cNvPr>
          <p:cNvSpPr txBox="1"/>
          <p:nvPr/>
        </p:nvSpPr>
        <p:spPr>
          <a:xfrm>
            <a:off x="4195483" y="1358153"/>
            <a:ext cx="4275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GObject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collider = 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getElementAt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i="1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400" i="1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9DD63D-7127-2340-9188-6F16E29DE854}"/>
              </a:ext>
            </a:extLst>
          </p:cNvPr>
          <p:cNvSpPr txBox="1"/>
          <p:nvPr/>
        </p:nvSpPr>
        <p:spPr>
          <a:xfrm>
            <a:off x="3832412" y="5190565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ED980-91AF-B84C-BE84-B6B44BC4F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2" t="82283" r="42182" b="14155"/>
          <a:stretch/>
        </p:blipFill>
        <p:spPr>
          <a:xfrm>
            <a:off x="5347445" y="5132294"/>
            <a:ext cx="1448146" cy="4482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930B506-6CA9-684F-8ECB-D12973338F47}"/>
              </a:ext>
            </a:extLst>
          </p:cNvPr>
          <p:cNvSpPr txBox="1"/>
          <p:nvPr/>
        </p:nvSpPr>
        <p:spPr>
          <a:xfrm>
            <a:off x="7328647" y="5204012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27FF"/>
                </a:solidFill>
              </a:rPr>
              <a:t>a brick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F917E27-157D-0848-8DDF-CD3D9057DB0C}"/>
              </a:ext>
            </a:extLst>
          </p:cNvPr>
          <p:cNvSpPr/>
          <p:nvPr/>
        </p:nvSpPr>
        <p:spPr>
          <a:xfrm>
            <a:off x="3563472" y="4706471"/>
            <a:ext cx="5257800" cy="14119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D996FD-D949-E64F-B7CD-CACEDC4B231E}"/>
              </a:ext>
            </a:extLst>
          </p:cNvPr>
          <p:cNvSpPr txBox="1"/>
          <p:nvPr/>
        </p:nvSpPr>
        <p:spPr>
          <a:xfrm>
            <a:off x="4935071" y="5082988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202F6A-E2B8-454F-813B-C240C216B28C}"/>
              </a:ext>
            </a:extLst>
          </p:cNvPr>
          <p:cNvSpPr txBox="1"/>
          <p:nvPr/>
        </p:nvSpPr>
        <p:spPr>
          <a:xfrm>
            <a:off x="6902824" y="5060576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A851A3-B456-7548-87CB-78FC4A3D6DDB}"/>
              </a:ext>
            </a:extLst>
          </p:cNvPr>
          <p:cNvSpPr/>
          <p:nvPr/>
        </p:nvSpPr>
        <p:spPr>
          <a:xfrm>
            <a:off x="5499848" y="2859742"/>
            <a:ext cx="1129553" cy="1129553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131791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Aside: Secret to how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memory really works</a:t>
            </a:r>
          </a:p>
        </p:txBody>
      </p:sp>
    </p:spTree>
    <p:extLst>
      <p:ext uri="{BB962C8B-B14F-4D97-AF65-F5344CB8AC3E}">
        <p14:creationId xmlns:p14="http://schemas.microsoft.com/office/powerpoint/2010/main" val="140684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C2B822-9EFC-3F4B-BDDD-82574261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5FE7796-41AE-EE4A-AB20-ECB16EFF30A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11891-8D42-D844-BEE5-C1E2529B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70" y="1149704"/>
            <a:ext cx="5103940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94CF58-1B32-3A40-A497-346BD8EE2E9E}"/>
              </a:ext>
            </a:extLst>
          </p:cNvPr>
          <p:cNvSpPr/>
          <p:nvPr/>
        </p:nvSpPr>
        <p:spPr>
          <a:xfrm>
            <a:off x="1956121" y="1250065"/>
            <a:ext cx="4884517" cy="2013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1830" y="12903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AF6193"/>
                </a:solidFill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public void 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x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y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(x == y);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292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05" y="1122749"/>
            <a:ext cx="5911596" cy="193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168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1060362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17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8137" y="1277472"/>
            <a:ext cx="3533898" cy="457200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2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40613" y="1300626"/>
            <a:ext cx="1753644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4779" y="2338812"/>
            <a:ext cx="4825736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4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5612" y="2626911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87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1ED5F-FEC4-684E-88A5-CD10FC5E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7" y="1779494"/>
            <a:ext cx="4205201" cy="260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C20443-F006-8448-8103-66DF9C2F6061}"/>
              </a:ext>
            </a:extLst>
          </p:cNvPr>
          <p:cNvSpPr txBox="1"/>
          <p:nvPr/>
        </p:nvSpPr>
        <p:spPr>
          <a:xfrm>
            <a:off x="1165412" y="826546"/>
            <a:ext cx="14863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1972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9A55A-A803-774A-B3CC-3F539A2D4842}"/>
              </a:ext>
            </a:extLst>
          </p:cNvPr>
          <p:cNvSpPr txBox="1"/>
          <p:nvPr/>
        </p:nvSpPr>
        <p:spPr>
          <a:xfrm>
            <a:off x="6338048" y="5492675"/>
            <a:ext cx="14863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1976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83E84-0323-5F4A-B874-3532F966D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86" y="2651760"/>
            <a:ext cx="4315993" cy="23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55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5612" y="2952587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304645">
            <a:off x="2091847" y="5073040"/>
            <a:ext cx="88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stack</a:t>
            </a:r>
          </a:p>
        </p:txBody>
      </p:sp>
      <p:sp>
        <p:nvSpPr>
          <p:cNvPr id="3" name="Freeform 2"/>
          <p:cNvSpPr/>
          <p:nvPr/>
        </p:nvSpPr>
        <p:spPr>
          <a:xfrm>
            <a:off x="2868460" y="4621656"/>
            <a:ext cx="2280161" cy="1065160"/>
          </a:xfrm>
          <a:custGeom>
            <a:avLst/>
            <a:gdLst>
              <a:gd name="connsiteX0" fmla="*/ 0 w 2280161"/>
              <a:gd name="connsiteY0" fmla="*/ 1002530 h 1065160"/>
              <a:gd name="connsiteX1" fmla="*/ 212943 w 2280161"/>
              <a:gd name="connsiteY1" fmla="*/ 1040108 h 1065160"/>
              <a:gd name="connsiteX2" fmla="*/ 350729 w 2280161"/>
              <a:gd name="connsiteY2" fmla="*/ 1052634 h 1065160"/>
              <a:gd name="connsiteX3" fmla="*/ 463463 w 2280161"/>
              <a:gd name="connsiteY3" fmla="*/ 1065160 h 1065160"/>
              <a:gd name="connsiteX4" fmla="*/ 638828 w 2280161"/>
              <a:gd name="connsiteY4" fmla="*/ 1052634 h 1065160"/>
              <a:gd name="connsiteX5" fmla="*/ 876822 w 2280161"/>
              <a:gd name="connsiteY5" fmla="*/ 927374 h 1065160"/>
              <a:gd name="connsiteX6" fmla="*/ 989556 w 2280161"/>
              <a:gd name="connsiteY6" fmla="*/ 814640 h 1065160"/>
              <a:gd name="connsiteX7" fmla="*/ 1039661 w 2280161"/>
              <a:gd name="connsiteY7" fmla="*/ 739484 h 1065160"/>
              <a:gd name="connsiteX8" fmla="*/ 1064713 w 2280161"/>
              <a:gd name="connsiteY8" fmla="*/ 664328 h 1065160"/>
              <a:gd name="connsiteX9" fmla="*/ 1077239 w 2280161"/>
              <a:gd name="connsiteY9" fmla="*/ 626749 h 1065160"/>
              <a:gd name="connsiteX10" fmla="*/ 1089765 w 2280161"/>
              <a:gd name="connsiteY10" fmla="*/ 576645 h 1065160"/>
              <a:gd name="connsiteX11" fmla="*/ 1127343 w 2280161"/>
              <a:gd name="connsiteY11" fmla="*/ 376229 h 1065160"/>
              <a:gd name="connsiteX12" fmla="*/ 1240077 w 2280161"/>
              <a:gd name="connsiteY12" fmla="*/ 288547 h 1065160"/>
              <a:gd name="connsiteX13" fmla="*/ 1365337 w 2280161"/>
              <a:gd name="connsiteY13" fmla="*/ 250969 h 1065160"/>
              <a:gd name="connsiteX14" fmla="*/ 1402915 w 2280161"/>
              <a:gd name="connsiteY14" fmla="*/ 238443 h 1065160"/>
              <a:gd name="connsiteX15" fmla="*/ 1453019 w 2280161"/>
              <a:gd name="connsiteY15" fmla="*/ 213391 h 1065160"/>
              <a:gd name="connsiteX16" fmla="*/ 1490598 w 2280161"/>
              <a:gd name="connsiteY16" fmla="*/ 188339 h 1065160"/>
              <a:gd name="connsiteX17" fmla="*/ 1528176 w 2280161"/>
              <a:gd name="connsiteY17" fmla="*/ 175812 h 1065160"/>
              <a:gd name="connsiteX18" fmla="*/ 1565754 w 2280161"/>
              <a:gd name="connsiteY18" fmla="*/ 150760 h 1065160"/>
              <a:gd name="connsiteX19" fmla="*/ 1665962 w 2280161"/>
              <a:gd name="connsiteY19" fmla="*/ 125708 h 1065160"/>
              <a:gd name="connsiteX20" fmla="*/ 1703540 w 2280161"/>
              <a:gd name="connsiteY20" fmla="*/ 113182 h 1065160"/>
              <a:gd name="connsiteX21" fmla="*/ 2079321 w 2280161"/>
              <a:gd name="connsiteY21" fmla="*/ 125708 h 1065160"/>
              <a:gd name="connsiteX22" fmla="*/ 2141951 w 2280161"/>
              <a:gd name="connsiteY22" fmla="*/ 138234 h 1065160"/>
              <a:gd name="connsiteX23" fmla="*/ 2217107 w 2280161"/>
              <a:gd name="connsiteY23" fmla="*/ 163286 h 1065160"/>
              <a:gd name="connsiteX24" fmla="*/ 2192055 w 2280161"/>
              <a:gd name="connsiteY24" fmla="*/ 113182 h 1065160"/>
              <a:gd name="connsiteX25" fmla="*/ 2154477 w 2280161"/>
              <a:gd name="connsiteY25" fmla="*/ 38026 h 1065160"/>
              <a:gd name="connsiteX26" fmla="*/ 2154477 w 2280161"/>
              <a:gd name="connsiteY26" fmla="*/ 25500 h 1065160"/>
              <a:gd name="connsiteX27" fmla="*/ 2217107 w 2280161"/>
              <a:gd name="connsiteY27" fmla="*/ 138234 h 1065160"/>
              <a:gd name="connsiteX28" fmla="*/ 2254685 w 2280161"/>
              <a:gd name="connsiteY28" fmla="*/ 163286 h 1065160"/>
              <a:gd name="connsiteX29" fmla="*/ 2279737 w 2280161"/>
              <a:gd name="connsiteY29" fmla="*/ 200865 h 1065160"/>
              <a:gd name="connsiteX30" fmla="*/ 2267211 w 2280161"/>
              <a:gd name="connsiteY30" fmla="*/ 238443 h 1065160"/>
              <a:gd name="connsiteX31" fmla="*/ 2179529 w 2280161"/>
              <a:gd name="connsiteY31" fmla="*/ 288547 h 1065160"/>
              <a:gd name="connsiteX32" fmla="*/ 2129425 w 2280161"/>
              <a:gd name="connsiteY32" fmla="*/ 326125 h 1065160"/>
              <a:gd name="connsiteX33" fmla="*/ 2079321 w 2280161"/>
              <a:gd name="connsiteY33" fmla="*/ 351177 h 1065160"/>
              <a:gd name="connsiteX34" fmla="*/ 2041743 w 2280161"/>
              <a:gd name="connsiteY34" fmla="*/ 376229 h 1065160"/>
              <a:gd name="connsiteX35" fmla="*/ 2016691 w 2280161"/>
              <a:gd name="connsiteY35" fmla="*/ 363703 h 10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80161" h="1065160">
                <a:moveTo>
                  <a:pt x="0" y="1002530"/>
                </a:moveTo>
                <a:cubicBezTo>
                  <a:pt x="87335" y="1019997"/>
                  <a:pt x="129479" y="1030834"/>
                  <a:pt x="212943" y="1040108"/>
                </a:cubicBezTo>
                <a:cubicBezTo>
                  <a:pt x="258779" y="1045201"/>
                  <a:pt x="304840" y="1048045"/>
                  <a:pt x="350729" y="1052634"/>
                </a:cubicBezTo>
                <a:cubicBezTo>
                  <a:pt x="388351" y="1056396"/>
                  <a:pt x="425885" y="1060985"/>
                  <a:pt x="463463" y="1065160"/>
                </a:cubicBezTo>
                <a:cubicBezTo>
                  <a:pt x="521918" y="1060985"/>
                  <a:pt x="580872" y="1061327"/>
                  <a:pt x="638828" y="1052634"/>
                </a:cubicBezTo>
                <a:cubicBezTo>
                  <a:pt x="710450" y="1041891"/>
                  <a:pt x="845951" y="958245"/>
                  <a:pt x="876822" y="927374"/>
                </a:cubicBezTo>
                <a:cubicBezTo>
                  <a:pt x="914400" y="889796"/>
                  <a:pt x="960077" y="858858"/>
                  <a:pt x="989556" y="814640"/>
                </a:cubicBezTo>
                <a:lnTo>
                  <a:pt x="1039661" y="739484"/>
                </a:lnTo>
                <a:lnTo>
                  <a:pt x="1064713" y="664328"/>
                </a:lnTo>
                <a:cubicBezTo>
                  <a:pt x="1068888" y="651802"/>
                  <a:pt x="1074037" y="639559"/>
                  <a:pt x="1077239" y="626749"/>
                </a:cubicBezTo>
                <a:lnTo>
                  <a:pt x="1089765" y="576645"/>
                </a:lnTo>
                <a:cubicBezTo>
                  <a:pt x="1091387" y="560428"/>
                  <a:pt x="1097537" y="406035"/>
                  <a:pt x="1127343" y="376229"/>
                </a:cubicBezTo>
                <a:cubicBezTo>
                  <a:pt x="1156828" y="346744"/>
                  <a:pt x="1200124" y="298535"/>
                  <a:pt x="1240077" y="288547"/>
                </a:cubicBezTo>
                <a:cubicBezTo>
                  <a:pt x="1315800" y="269616"/>
                  <a:pt x="1273849" y="281465"/>
                  <a:pt x="1365337" y="250969"/>
                </a:cubicBezTo>
                <a:cubicBezTo>
                  <a:pt x="1377863" y="246794"/>
                  <a:pt x="1391105" y="244348"/>
                  <a:pt x="1402915" y="238443"/>
                </a:cubicBezTo>
                <a:cubicBezTo>
                  <a:pt x="1419616" y="230092"/>
                  <a:pt x="1436807" y="222655"/>
                  <a:pt x="1453019" y="213391"/>
                </a:cubicBezTo>
                <a:cubicBezTo>
                  <a:pt x="1466090" y="205922"/>
                  <a:pt x="1477133" y="195072"/>
                  <a:pt x="1490598" y="188339"/>
                </a:cubicBezTo>
                <a:cubicBezTo>
                  <a:pt x="1502408" y="182434"/>
                  <a:pt x="1516366" y="181717"/>
                  <a:pt x="1528176" y="175812"/>
                </a:cubicBezTo>
                <a:cubicBezTo>
                  <a:pt x="1541641" y="169079"/>
                  <a:pt x="1551606" y="155905"/>
                  <a:pt x="1565754" y="150760"/>
                </a:cubicBezTo>
                <a:cubicBezTo>
                  <a:pt x="1598112" y="138994"/>
                  <a:pt x="1633298" y="136596"/>
                  <a:pt x="1665962" y="125708"/>
                </a:cubicBezTo>
                <a:lnTo>
                  <a:pt x="1703540" y="113182"/>
                </a:lnTo>
                <a:cubicBezTo>
                  <a:pt x="1828800" y="117357"/>
                  <a:pt x="1954195" y="118558"/>
                  <a:pt x="2079321" y="125708"/>
                </a:cubicBezTo>
                <a:cubicBezTo>
                  <a:pt x="2100576" y="126923"/>
                  <a:pt x="2121411" y="132632"/>
                  <a:pt x="2141951" y="138234"/>
                </a:cubicBezTo>
                <a:cubicBezTo>
                  <a:pt x="2167428" y="145182"/>
                  <a:pt x="2217107" y="163286"/>
                  <a:pt x="2217107" y="163286"/>
                </a:cubicBezTo>
                <a:cubicBezTo>
                  <a:pt x="2208756" y="146585"/>
                  <a:pt x="2199411" y="130345"/>
                  <a:pt x="2192055" y="113182"/>
                </a:cubicBezTo>
                <a:cubicBezTo>
                  <a:pt x="2172116" y="66658"/>
                  <a:pt x="2189877" y="80506"/>
                  <a:pt x="2154477" y="38026"/>
                </a:cubicBezTo>
                <a:cubicBezTo>
                  <a:pt x="2124338" y="1859"/>
                  <a:pt x="2086792" y="-19624"/>
                  <a:pt x="2154477" y="25500"/>
                </a:cubicBezTo>
                <a:cubicBezTo>
                  <a:pt x="2167530" y="64659"/>
                  <a:pt x="2180189" y="113622"/>
                  <a:pt x="2217107" y="138234"/>
                </a:cubicBezTo>
                <a:lnTo>
                  <a:pt x="2254685" y="163286"/>
                </a:lnTo>
                <a:cubicBezTo>
                  <a:pt x="2263036" y="175812"/>
                  <a:pt x="2277262" y="186015"/>
                  <a:pt x="2279737" y="200865"/>
                </a:cubicBezTo>
                <a:cubicBezTo>
                  <a:pt x="2281908" y="213889"/>
                  <a:pt x="2275459" y="228133"/>
                  <a:pt x="2267211" y="238443"/>
                </a:cubicBezTo>
                <a:cubicBezTo>
                  <a:pt x="2253420" y="255682"/>
                  <a:pt x="2194323" y="279301"/>
                  <a:pt x="2179529" y="288547"/>
                </a:cubicBezTo>
                <a:cubicBezTo>
                  <a:pt x="2161826" y="299612"/>
                  <a:pt x="2147128" y="315060"/>
                  <a:pt x="2129425" y="326125"/>
                </a:cubicBezTo>
                <a:cubicBezTo>
                  <a:pt x="2113591" y="336021"/>
                  <a:pt x="2095533" y="341913"/>
                  <a:pt x="2079321" y="351177"/>
                </a:cubicBezTo>
                <a:cubicBezTo>
                  <a:pt x="2066250" y="358646"/>
                  <a:pt x="2056505" y="373277"/>
                  <a:pt x="2041743" y="376229"/>
                </a:cubicBezTo>
                <a:cubicBezTo>
                  <a:pt x="2032588" y="378060"/>
                  <a:pt x="2025042" y="367878"/>
                  <a:pt x="2016691" y="3637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9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3" grpId="0" animBg="1"/>
      <p:bldP spid="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42120" y="280520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6400" y="1316836"/>
            <a:ext cx="3297560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48517" y="2958119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64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Aside: Actual Memory</a:t>
            </a:r>
          </a:p>
        </p:txBody>
      </p:sp>
    </p:spTree>
    <p:extLst>
      <p:ext uri="{BB962C8B-B14F-4D97-AF65-F5344CB8AC3E}">
        <p14:creationId xmlns:p14="http://schemas.microsoft.com/office/powerpoint/2010/main" val="3463983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bucket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feet</a:t>
            </a: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51404" y="289560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7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bucket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feet</a:t>
            </a: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53945" y="2883244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1011100111100011</a:t>
            </a:r>
          </a:p>
          <a:p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0011010110010100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88291" y="5214552"/>
            <a:ext cx="485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 Each bucket or “word” holds 64 bits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FD486-A4CA-D041-B559-F33FF884A261}"/>
              </a:ext>
            </a:extLst>
          </p:cNvPr>
          <p:cNvSpPr/>
          <p:nvPr/>
        </p:nvSpPr>
        <p:spPr>
          <a:xfrm>
            <a:off x="2077377" y="5817054"/>
            <a:ext cx="4969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ea typeface="Calibri" charset="0"/>
                <a:cs typeface="Calibri" charset="0"/>
              </a:rPr>
              <a:t>** don’t think on the binary level (yet)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547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variables have fixed size buckets to store values</a:t>
            </a:r>
            <a:endParaRPr lang="en-US" sz="3600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62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33860" y="3921611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Primitives vs Classes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361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ourier" charset="0"/>
                <a:cs typeface="Courier" charset="0"/>
              </a:rPr>
              <a:t>Class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boolean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GRect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GOval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Gline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Color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279" y="4018387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variables (aka objects)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Have upper camel case types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call methods on them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constructed using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stored in a special way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639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33860" y="3921611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Primitives vs Classes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361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ourier" charset="0"/>
                <a:cs typeface="Courier" charset="0"/>
              </a:rPr>
              <a:t>Class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boolean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GRect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GOval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Gline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Color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279" y="4018387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variables (aka objects)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Have upper camel case types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call methods on them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constructed using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stored in a special way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06DEFEF-BB8D-4A4F-A60D-1CC183445371}"/>
              </a:ext>
            </a:extLst>
          </p:cNvPr>
          <p:cNvSpPr/>
          <p:nvPr/>
        </p:nvSpPr>
        <p:spPr>
          <a:xfrm>
            <a:off x="5000254" y="879676"/>
            <a:ext cx="3426116" cy="2592729"/>
          </a:xfrm>
          <a:custGeom>
            <a:avLst/>
            <a:gdLst>
              <a:gd name="connsiteX0" fmla="*/ 3044151 w 3426116"/>
              <a:gd name="connsiteY0" fmla="*/ 393539 h 2592729"/>
              <a:gd name="connsiteX1" fmla="*/ 2951554 w 3426116"/>
              <a:gd name="connsiteY1" fmla="*/ 358815 h 2592729"/>
              <a:gd name="connsiteX2" fmla="*/ 2870531 w 3426116"/>
              <a:gd name="connsiteY2" fmla="*/ 324091 h 2592729"/>
              <a:gd name="connsiteX3" fmla="*/ 2835807 w 3426116"/>
              <a:gd name="connsiteY3" fmla="*/ 300942 h 2592729"/>
              <a:gd name="connsiteX4" fmla="*/ 2766359 w 3426116"/>
              <a:gd name="connsiteY4" fmla="*/ 277792 h 2592729"/>
              <a:gd name="connsiteX5" fmla="*/ 2696911 w 3426116"/>
              <a:gd name="connsiteY5" fmla="*/ 243068 h 2592729"/>
              <a:gd name="connsiteX6" fmla="*/ 2662187 w 3426116"/>
              <a:gd name="connsiteY6" fmla="*/ 219919 h 2592729"/>
              <a:gd name="connsiteX7" fmla="*/ 2592738 w 3426116"/>
              <a:gd name="connsiteY7" fmla="*/ 196770 h 2592729"/>
              <a:gd name="connsiteX8" fmla="*/ 2558014 w 3426116"/>
              <a:gd name="connsiteY8" fmla="*/ 173620 h 2592729"/>
              <a:gd name="connsiteX9" fmla="*/ 2488566 w 3426116"/>
              <a:gd name="connsiteY9" fmla="*/ 150471 h 2592729"/>
              <a:gd name="connsiteX10" fmla="*/ 2453842 w 3426116"/>
              <a:gd name="connsiteY10" fmla="*/ 138896 h 2592729"/>
              <a:gd name="connsiteX11" fmla="*/ 2384394 w 3426116"/>
              <a:gd name="connsiteY11" fmla="*/ 115747 h 2592729"/>
              <a:gd name="connsiteX12" fmla="*/ 2291797 w 3426116"/>
              <a:gd name="connsiteY12" fmla="*/ 92597 h 2592729"/>
              <a:gd name="connsiteX13" fmla="*/ 2129751 w 3426116"/>
              <a:gd name="connsiteY13" fmla="*/ 46299 h 2592729"/>
              <a:gd name="connsiteX14" fmla="*/ 1713062 w 3426116"/>
              <a:gd name="connsiteY14" fmla="*/ 23149 h 2592729"/>
              <a:gd name="connsiteX15" fmla="*/ 1388971 w 3426116"/>
              <a:gd name="connsiteY15" fmla="*/ 0 h 2592729"/>
              <a:gd name="connsiteX16" fmla="*/ 1030156 w 3426116"/>
              <a:gd name="connsiteY16" fmla="*/ 11575 h 2592729"/>
              <a:gd name="connsiteX17" fmla="*/ 995432 w 3426116"/>
              <a:gd name="connsiteY17" fmla="*/ 23149 h 2592729"/>
              <a:gd name="connsiteX18" fmla="*/ 937559 w 3426116"/>
              <a:gd name="connsiteY18" fmla="*/ 34724 h 2592729"/>
              <a:gd name="connsiteX19" fmla="*/ 844961 w 3426116"/>
              <a:gd name="connsiteY19" fmla="*/ 57873 h 2592729"/>
              <a:gd name="connsiteX20" fmla="*/ 798662 w 3426116"/>
              <a:gd name="connsiteY20" fmla="*/ 69448 h 2592729"/>
              <a:gd name="connsiteX21" fmla="*/ 544019 w 3426116"/>
              <a:gd name="connsiteY21" fmla="*/ 92597 h 2592729"/>
              <a:gd name="connsiteX22" fmla="*/ 416698 w 3426116"/>
              <a:gd name="connsiteY22" fmla="*/ 127321 h 2592729"/>
              <a:gd name="connsiteX23" fmla="*/ 381974 w 3426116"/>
              <a:gd name="connsiteY23" fmla="*/ 138896 h 2592729"/>
              <a:gd name="connsiteX24" fmla="*/ 347250 w 3426116"/>
              <a:gd name="connsiteY24" fmla="*/ 150471 h 2592729"/>
              <a:gd name="connsiteX25" fmla="*/ 300951 w 3426116"/>
              <a:gd name="connsiteY25" fmla="*/ 196770 h 2592729"/>
              <a:gd name="connsiteX26" fmla="*/ 266227 w 3426116"/>
              <a:gd name="connsiteY26" fmla="*/ 231494 h 2592729"/>
              <a:gd name="connsiteX27" fmla="*/ 219928 w 3426116"/>
              <a:gd name="connsiteY27" fmla="*/ 289367 h 2592729"/>
              <a:gd name="connsiteX28" fmla="*/ 208354 w 3426116"/>
              <a:gd name="connsiteY28" fmla="*/ 324091 h 2592729"/>
              <a:gd name="connsiteX29" fmla="*/ 185204 w 3426116"/>
              <a:gd name="connsiteY29" fmla="*/ 358815 h 2592729"/>
              <a:gd name="connsiteX30" fmla="*/ 173630 w 3426116"/>
              <a:gd name="connsiteY30" fmla="*/ 416689 h 2592729"/>
              <a:gd name="connsiteX31" fmla="*/ 138905 w 3426116"/>
              <a:gd name="connsiteY31" fmla="*/ 520861 h 2592729"/>
              <a:gd name="connsiteX32" fmla="*/ 127331 w 3426116"/>
              <a:gd name="connsiteY32" fmla="*/ 555585 h 2592729"/>
              <a:gd name="connsiteX33" fmla="*/ 115756 w 3426116"/>
              <a:gd name="connsiteY33" fmla="*/ 601883 h 2592729"/>
              <a:gd name="connsiteX34" fmla="*/ 104181 w 3426116"/>
              <a:gd name="connsiteY34" fmla="*/ 659757 h 2592729"/>
              <a:gd name="connsiteX35" fmla="*/ 57883 w 3426116"/>
              <a:gd name="connsiteY35" fmla="*/ 798653 h 2592729"/>
              <a:gd name="connsiteX36" fmla="*/ 46308 w 3426116"/>
              <a:gd name="connsiteY36" fmla="*/ 833377 h 2592729"/>
              <a:gd name="connsiteX37" fmla="*/ 34733 w 3426116"/>
              <a:gd name="connsiteY37" fmla="*/ 868101 h 2592729"/>
              <a:gd name="connsiteX38" fmla="*/ 23159 w 3426116"/>
              <a:gd name="connsiteY38" fmla="*/ 937549 h 2592729"/>
              <a:gd name="connsiteX39" fmla="*/ 11584 w 3426116"/>
              <a:gd name="connsiteY39" fmla="*/ 972273 h 2592729"/>
              <a:gd name="connsiteX40" fmla="*/ 9 w 3426116"/>
              <a:gd name="connsiteY40" fmla="*/ 1111170 h 2592729"/>
              <a:gd name="connsiteX41" fmla="*/ 34733 w 3426116"/>
              <a:gd name="connsiteY41" fmla="*/ 1643605 h 2592729"/>
              <a:gd name="connsiteX42" fmla="*/ 57883 w 3426116"/>
              <a:gd name="connsiteY42" fmla="*/ 1724628 h 2592729"/>
              <a:gd name="connsiteX43" fmla="*/ 81032 w 3426116"/>
              <a:gd name="connsiteY43" fmla="*/ 1782501 h 2592729"/>
              <a:gd name="connsiteX44" fmla="*/ 127331 w 3426116"/>
              <a:gd name="connsiteY44" fmla="*/ 1828800 h 2592729"/>
              <a:gd name="connsiteX45" fmla="*/ 162055 w 3426116"/>
              <a:gd name="connsiteY45" fmla="*/ 1863524 h 2592729"/>
              <a:gd name="connsiteX46" fmla="*/ 196779 w 3426116"/>
              <a:gd name="connsiteY46" fmla="*/ 1979271 h 2592729"/>
              <a:gd name="connsiteX47" fmla="*/ 266227 w 3426116"/>
              <a:gd name="connsiteY47" fmla="*/ 2048719 h 2592729"/>
              <a:gd name="connsiteX48" fmla="*/ 289376 w 3426116"/>
              <a:gd name="connsiteY48" fmla="*/ 2095018 h 2592729"/>
              <a:gd name="connsiteX49" fmla="*/ 324100 w 3426116"/>
              <a:gd name="connsiteY49" fmla="*/ 2118167 h 2592729"/>
              <a:gd name="connsiteX50" fmla="*/ 370399 w 3426116"/>
              <a:gd name="connsiteY50" fmla="*/ 2164466 h 2592729"/>
              <a:gd name="connsiteX51" fmla="*/ 405123 w 3426116"/>
              <a:gd name="connsiteY51" fmla="*/ 2187615 h 2592729"/>
              <a:gd name="connsiteX52" fmla="*/ 474571 w 3426116"/>
              <a:gd name="connsiteY52" fmla="*/ 2257063 h 2592729"/>
              <a:gd name="connsiteX53" fmla="*/ 601893 w 3426116"/>
              <a:gd name="connsiteY53" fmla="*/ 2349661 h 2592729"/>
              <a:gd name="connsiteX54" fmla="*/ 694490 w 3426116"/>
              <a:gd name="connsiteY54" fmla="*/ 2419109 h 2592729"/>
              <a:gd name="connsiteX55" fmla="*/ 740789 w 3426116"/>
              <a:gd name="connsiteY55" fmla="*/ 2430683 h 2592729"/>
              <a:gd name="connsiteX56" fmla="*/ 821812 w 3426116"/>
              <a:gd name="connsiteY56" fmla="*/ 2476982 h 2592729"/>
              <a:gd name="connsiteX57" fmla="*/ 937559 w 3426116"/>
              <a:gd name="connsiteY57" fmla="*/ 2534856 h 2592729"/>
              <a:gd name="connsiteX58" fmla="*/ 1053305 w 3426116"/>
              <a:gd name="connsiteY58" fmla="*/ 2558005 h 2592729"/>
              <a:gd name="connsiteX59" fmla="*/ 1284799 w 3426116"/>
              <a:gd name="connsiteY59" fmla="*/ 2592729 h 2592729"/>
              <a:gd name="connsiteX60" fmla="*/ 2257073 w 3426116"/>
              <a:gd name="connsiteY60" fmla="*/ 2569580 h 2592729"/>
              <a:gd name="connsiteX61" fmla="*/ 2326521 w 3426116"/>
              <a:gd name="connsiteY61" fmla="*/ 2558005 h 2592729"/>
              <a:gd name="connsiteX62" fmla="*/ 2465417 w 3426116"/>
              <a:gd name="connsiteY62" fmla="*/ 2546430 h 2592729"/>
              <a:gd name="connsiteX63" fmla="*/ 2581164 w 3426116"/>
              <a:gd name="connsiteY63" fmla="*/ 2511706 h 2592729"/>
              <a:gd name="connsiteX64" fmla="*/ 2673761 w 3426116"/>
              <a:gd name="connsiteY64" fmla="*/ 2488557 h 2592729"/>
              <a:gd name="connsiteX65" fmla="*/ 2720060 w 3426116"/>
              <a:gd name="connsiteY65" fmla="*/ 2465408 h 2592729"/>
              <a:gd name="connsiteX66" fmla="*/ 2754784 w 3426116"/>
              <a:gd name="connsiteY66" fmla="*/ 2453833 h 2592729"/>
              <a:gd name="connsiteX67" fmla="*/ 2870531 w 3426116"/>
              <a:gd name="connsiteY67" fmla="*/ 2384385 h 2592729"/>
              <a:gd name="connsiteX68" fmla="*/ 2963128 w 3426116"/>
              <a:gd name="connsiteY68" fmla="*/ 2268638 h 2592729"/>
              <a:gd name="connsiteX69" fmla="*/ 2974703 w 3426116"/>
              <a:gd name="connsiteY69" fmla="*/ 2233914 h 2592729"/>
              <a:gd name="connsiteX70" fmla="*/ 3032576 w 3426116"/>
              <a:gd name="connsiteY70" fmla="*/ 2164466 h 2592729"/>
              <a:gd name="connsiteX71" fmla="*/ 3078875 w 3426116"/>
              <a:gd name="connsiteY71" fmla="*/ 2095018 h 2592729"/>
              <a:gd name="connsiteX72" fmla="*/ 3113599 w 3426116"/>
              <a:gd name="connsiteY72" fmla="*/ 2037144 h 2592729"/>
              <a:gd name="connsiteX73" fmla="*/ 3183047 w 3426116"/>
              <a:gd name="connsiteY73" fmla="*/ 1921397 h 2592729"/>
              <a:gd name="connsiteX74" fmla="*/ 3194622 w 3426116"/>
              <a:gd name="connsiteY74" fmla="*/ 1863524 h 2592729"/>
              <a:gd name="connsiteX75" fmla="*/ 3217771 w 3426116"/>
              <a:gd name="connsiteY75" fmla="*/ 1817225 h 2592729"/>
              <a:gd name="connsiteX76" fmla="*/ 3264070 w 3426116"/>
              <a:gd name="connsiteY76" fmla="*/ 1747777 h 2592729"/>
              <a:gd name="connsiteX77" fmla="*/ 3287219 w 3426116"/>
              <a:gd name="connsiteY77" fmla="*/ 1713053 h 2592729"/>
              <a:gd name="connsiteX78" fmla="*/ 3333518 w 3426116"/>
              <a:gd name="connsiteY78" fmla="*/ 1643605 h 2592729"/>
              <a:gd name="connsiteX79" fmla="*/ 3379817 w 3426116"/>
              <a:gd name="connsiteY79" fmla="*/ 1516283 h 2592729"/>
              <a:gd name="connsiteX80" fmla="*/ 3391392 w 3426116"/>
              <a:gd name="connsiteY80" fmla="*/ 1469985 h 2592729"/>
              <a:gd name="connsiteX81" fmla="*/ 3402966 w 3426116"/>
              <a:gd name="connsiteY81" fmla="*/ 1435261 h 2592729"/>
              <a:gd name="connsiteX82" fmla="*/ 3426116 w 3426116"/>
              <a:gd name="connsiteY82" fmla="*/ 1331089 h 2592729"/>
              <a:gd name="connsiteX83" fmla="*/ 3414541 w 3426116"/>
              <a:gd name="connsiteY83" fmla="*/ 960699 h 2592729"/>
              <a:gd name="connsiteX84" fmla="*/ 3402966 w 3426116"/>
              <a:gd name="connsiteY84" fmla="*/ 914400 h 2592729"/>
              <a:gd name="connsiteX85" fmla="*/ 3391392 w 3426116"/>
              <a:gd name="connsiteY85" fmla="*/ 856527 h 2592729"/>
              <a:gd name="connsiteX86" fmla="*/ 3356668 w 3426116"/>
              <a:gd name="connsiteY86" fmla="*/ 729205 h 2592729"/>
              <a:gd name="connsiteX87" fmla="*/ 3333518 w 3426116"/>
              <a:gd name="connsiteY87" fmla="*/ 682906 h 2592729"/>
              <a:gd name="connsiteX88" fmla="*/ 3310369 w 3426116"/>
              <a:gd name="connsiteY88" fmla="*/ 613458 h 2592729"/>
              <a:gd name="connsiteX89" fmla="*/ 3287219 w 3426116"/>
              <a:gd name="connsiteY89" fmla="*/ 567159 h 2592729"/>
              <a:gd name="connsiteX90" fmla="*/ 3275645 w 3426116"/>
              <a:gd name="connsiteY90" fmla="*/ 532435 h 2592729"/>
              <a:gd name="connsiteX91" fmla="*/ 3252495 w 3426116"/>
              <a:gd name="connsiteY91" fmla="*/ 486137 h 2592729"/>
              <a:gd name="connsiteX92" fmla="*/ 3240921 w 3426116"/>
              <a:gd name="connsiteY92" fmla="*/ 451413 h 2592729"/>
              <a:gd name="connsiteX93" fmla="*/ 3194622 w 3426116"/>
              <a:gd name="connsiteY93" fmla="*/ 393539 h 2592729"/>
              <a:gd name="connsiteX94" fmla="*/ 3148323 w 3426116"/>
              <a:gd name="connsiteY94" fmla="*/ 324091 h 2592729"/>
              <a:gd name="connsiteX95" fmla="*/ 3102024 w 3426116"/>
              <a:gd name="connsiteY95" fmla="*/ 266218 h 2592729"/>
              <a:gd name="connsiteX96" fmla="*/ 3032576 w 3426116"/>
              <a:gd name="connsiteY96" fmla="*/ 208344 h 2592729"/>
              <a:gd name="connsiteX97" fmla="*/ 2997852 w 3426116"/>
              <a:gd name="connsiteY97" fmla="*/ 185195 h 2592729"/>
              <a:gd name="connsiteX98" fmla="*/ 2951554 w 3426116"/>
              <a:gd name="connsiteY98" fmla="*/ 150471 h 2592729"/>
              <a:gd name="connsiteX99" fmla="*/ 2905255 w 3426116"/>
              <a:gd name="connsiteY99" fmla="*/ 138896 h 2592729"/>
              <a:gd name="connsiteX100" fmla="*/ 2858956 w 3426116"/>
              <a:gd name="connsiteY100" fmla="*/ 115747 h 2592729"/>
              <a:gd name="connsiteX101" fmla="*/ 2731635 w 3426116"/>
              <a:gd name="connsiteY101" fmla="*/ 92597 h 2592729"/>
              <a:gd name="connsiteX102" fmla="*/ 2662187 w 3426116"/>
              <a:gd name="connsiteY102" fmla="*/ 81023 h 2592729"/>
              <a:gd name="connsiteX103" fmla="*/ 2303371 w 3426116"/>
              <a:gd name="connsiteY103" fmla="*/ 104172 h 2592729"/>
              <a:gd name="connsiteX104" fmla="*/ 2257073 w 3426116"/>
              <a:gd name="connsiteY104" fmla="*/ 127321 h 2592729"/>
              <a:gd name="connsiteX105" fmla="*/ 2222349 w 3426116"/>
              <a:gd name="connsiteY105" fmla="*/ 150471 h 2592729"/>
              <a:gd name="connsiteX106" fmla="*/ 2152900 w 3426116"/>
              <a:gd name="connsiteY106" fmla="*/ 173620 h 2592729"/>
              <a:gd name="connsiteX107" fmla="*/ 2118176 w 3426116"/>
              <a:gd name="connsiteY107" fmla="*/ 185195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26116" h="2592729">
                <a:moveTo>
                  <a:pt x="3044151" y="393539"/>
                </a:moveTo>
                <a:lnTo>
                  <a:pt x="2951554" y="358815"/>
                </a:lnTo>
                <a:cubicBezTo>
                  <a:pt x="2906918" y="342584"/>
                  <a:pt x="2918611" y="351565"/>
                  <a:pt x="2870531" y="324091"/>
                </a:cubicBezTo>
                <a:cubicBezTo>
                  <a:pt x="2858453" y="317189"/>
                  <a:pt x="2848519" y="306592"/>
                  <a:pt x="2835807" y="300942"/>
                </a:cubicBezTo>
                <a:cubicBezTo>
                  <a:pt x="2813509" y="291032"/>
                  <a:pt x="2766359" y="277792"/>
                  <a:pt x="2766359" y="277792"/>
                </a:cubicBezTo>
                <a:cubicBezTo>
                  <a:pt x="2719765" y="231200"/>
                  <a:pt x="2771573" y="275066"/>
                  <a:pt x="2696911" y="243068"/>
                </a:cubicBezTo>
                <a:cubicBezTo>
                  <a:pt x="2684125" y="237588"/>
                  <a:pt x="2674899" y="225569"/>
                  <a:pt x="2662187" y="219919"/>
                </a:cubicBezTo>
                <a:cubicBezTo>
                  <a:pt x="2639888" y="210009"/>
                  <a:pt x="2592738" y="196770"/>
                  <a:pt x="2592738" y="196770"/>
                </a:cubicBezTo>
                <a:cubicBezTo>
                  <a:pt x="2581163" y="189053"/>
                  <a:pt x="2570726" y="179270"/>
                  <a:pt x="2558014" y="173620"/>
                </a:cubicBezTo>
                <a:cubicBezTo>
                  <a:pt x="2535716" y="163710"/>
                  <a:pt x="2511715" y="158187"/>
                  <a:pt x="2488566" y="150471"/>
                </a:cubicBezTo>
                <a:lnTo>
                  <a:pt x="2453842" y="138896"/>
                </a:lnTo>
                <a:lnTo>
                  <a:pt x="2384394" y="115747"/>
                </a:lnTo>
                <a:cubicBezTo>
                  <a:pt x="2353528" y="108030"/>
                  <a:pt x="2321980" y="102658"/>
                  <a:pt x="2291797" y="92597"/>
                </a:cubicBezTo>
                <a:cubicBezTo>
                  <a:pt x="2247899" y="77964"/>
                  <a:pt x="2173354" y="51144"/>
                  <a:pt x="2129751" y="46299"/>
                </a:cubicBezTo>
                <a:cubicBezTo>
                  <a:pt x="1885935" y="19208"/>
                  <a:pt x="2168018" y="47965"/>
                  <a:pt x="1713062" y="23149"/>
                </a:cubicBezTo>
                <a:cubicBezTo>
                  <a:pt x="1604917" y="17250"/>
                  <a:pt x="1388971" y="0"/>
                  <a:pt x="1388971" y="0"/>
                </a:cubicBezTo>
                <a:cubicBezTo>
                  <a:pt x="1269366" y="3858"/>
                  <a:pt x="1149617" y="4548"/>
                  <a:pt x="1030156" y="11575"/>
                </a:cubicBezTo>
                <a:cubicBezTo>
                  <a:pt x="1017976" y="12291"/>
                  <a:pt x="1007268" y="20190"/>
                  <a:pt x="995432" y="23149"/>
                </a:cubicBezTo>
                <a:cubicBezTo>
                  <a:pt x="976346" y="27920"/>
                  <a:pt x="956728" y="30300"/>
                  <a:pt x="937559" y="34724"/>
                </a:cubicBezTo>
                <a:cubicBezTo>
                  <a:pt x="906558" y="41878"/>
                  <a:pt x="875827" y="50157"/>
                  <a:pt x="844961" y="57873"/>
                </a:cubicBezTo>
                <a:cubicBezTo>
                  <a:pt x="829528" y="61731"/>
                  <a:pt x="814515" y="68127"/>
                  <a:pt x="798662" y="69448"/>
                </a:cubicBezTo>
                <a:cubicBezTo>
                  <a:pt x="621125" y="84243"/>
                  <a:pt x="705995" y="76400"/>
                  <a:pt x="544019" y="92597"/>
                </a:cubicBezTo>
                <a:cubicBezTo>
                  <a:pt x="462221" y="108957"/>
                  <a:pt x="504806" y="97952"/>
                  <a:pt x="416698" y="127321"/>
                </a:cubicBezTo>
                <a:lnTo>
                  <a:pt x="381974" y="138896"/>
                </a:lnTo>
                <a:lnTo>
                  <a:pt x="347250" y="150471"/>
                </a:lnTo>
                <a:lnTo>
                  <a:pt x="300951" y="196770"/>
                </a:lnTo>
                <a:cubicBezTo>
                  <a:pt x="289376" y="208345"/>
                  <a:pt x="275307" y="217874"/>
                  <a:pt x="266227" y="231494"/>
                </a:cubicBezTo>
                <a:cubicBezTo>
                  <a:pt x="237025" y="275298"/>
                  <a:pt x="252915" y="256382"/>
                  <a:pt x="219928" y="289367"/>
                </a:cubicBezTo>
                <a:cubicBezTo>
                  <a:pt x="216070" y="300942"/>
                  <a:pt x="213810" y="313178"/>
                  <a:pt x="208354" y="324091"/>
                </a:cubicBezTo>
                <a:cubicBezTo>
                  <a:pt x="202133" y="336534"/>
                  <a:pt x="190088" y="345790"/>
                  <a:pt x="185204" y="358815"/>
                </a:cubicBezTo>
                <a:cubicBezTo>
                  <a:pt x="178296" y="377236"/>
                  <a:pt x="178806" y="397709"/>
                  <a:pt x="173630" y="416689"/>
                </a:cubicBezTo>
                <a:cubicBezTo>
                  <a:pt x="173628" y="416697"/>
                  <a:pt x="144694" y="503495"/>
                  <a:pt x="138905" y="520861"/>
                </a:cubicBezTo>
                <a:cubicBezTo>
                  <a:pt x="135047" y="532436"/>
                  <a:pt x="130290" y="543749"/>
                  <a:pt x="127331" y="555585"/>
                </a:cubicBezTo>
                <a:cubicBezTo>
                  <a:pt x="123473" y="571018"/>
                  <a:pt x="119207" y="586354"/>
                  <a:pt x="115756" y="601883"/>
                </a:cubicBezTo>
                <a:cubicBezTo>
                  <a:pt x="111488" y="621088"/>
                  <a:pt x="109732" y="640883"/>
                  <a:pt x="104181" y="659757"/>
                </a:cubicBezTo>
                <a:cubicBezTo>
                  <a:pt x="90411" y="706577"/>
                  <a:pt x="73316" y="752354"/>
                  <a:pt x="57883" y="798653"/>
                </a:cubicBezTo>
                <a:lnTo>
                  <a:pt x="46308" y="833377"/>
                </a:lnTo>
                <a:lnTo>
                  <a:pt x="34733" y="868101"/>
                </a:lnTo>
                <a:cubicBezTo>
                  <a:pt x="30875" y="891250"/>
                  <a:pt x="28250" y="914639"/>
                  <a:pt x="23159" y="937549"/>
                </a:cubicBezTo>
                <a:cubicBezTo>
                  <a:pt x="20512" y="949459"/>
                  <a:pt x="13197" y="960179"/>
                  <a:pt x="11584" y="972273"/>
                </a:cubicBezTo>
                <a:cubicBezTo>
                  <a:pt x="5444" y="1018325"/>
                  <a:pt x="3867" y="1064871"/>
                  <a:pt x="9" y="1111170"/>
                </a:cubicBezTo>
                <a:cubicBezTo>
                  <a:pt x="12421" y="1582800"/>
                  <a:pt x="-23987" y="1408726"/>
                  <a:pt x="34733" y="1643605"/>
                </a:cubicBezTo>
                <a:cubicBezTo>
                  <a:pt x="43855" y="1680092"/>
                  <a:pt x="45428" y="1691416"/>
                  <a:pt x="57883" y="1724628"/>
                </a:cubicBezTo>
                <a:cubicBezTo>
                  <a:pt x="65178" y="1744082"/>
                  <a:pt x="69507" y="1765213"/>
                  <a:pt x="81032" y="1782501"/>
                </a:cubicBezTo>
                <a:cubicBezTo>
                  <a:pt x="93139" y="1800661"/>
                  <a:pt x="111898" y="1813367"/>
                  <a:pt x="127331" y="1828800"/>
                </a:cubicBezTo>
                <a:lnTo>
                  <a:pt x="162055" y="1863524"/>
                </a:lnTo>
                <a:cubicBezTo>
                  <a:pt x="168755" y="1897022"/>
                  <a:pt x="175776" y="1950392"/>
                  <a:pt x="196779" y="1979271"/>
                </a:cubicBezTo>
                <a:cubicBezTo>
                  <a:pt x="216035" y="2005748"/>
                  <a:pt x="266227" y="2048719"/>
                  <a:pt x="266227" y="2048719"/>
                </a:cubicBezTo>
                <a:cubicBezTo>
                  <a:pt x="273943" y="2064152"/>
                  <a:pt x="278330" y="2081763"/>
                  <a:pt x="289376" y="2095018"/>
                </a:cubicBezTo>
                <a:cubicBezTo>
                  <a:pt x="298282" y="2105705"/>
                  <a:pt x="313538" y="2109114"/>
                  <a:pt x="324100" y="2118167"/>
                </a:cubicBezTo>
                <a:cubicBezTo>
                  <a:pt x="340671" y="2132371"/>
                  <a:pt x="353828" y="2150262"/>
                  <a:pt x="370399" y="2164466"/>
                </a:cubicBezTo>
                <a:cubicBezTo>
                  <a:pt x="380961" y="2173519"/>
                  <a:pt x="394726" y="2178373"/>
                  <a:pt x="405123" y="2187615"/>
                </a:cubicBezTo>
                <a:cubicBezTo>
                  <a:pt x="429592" y="2209365"/>
                  <a:pt x="449007" y="2236612"/>
                  <a:pt x="474571" y="2257063"/>
                </a:cubicBezTo>
                <a:cubicBezTo>
                  <a:pt x="620767" y="2374019"/>
                  <a:pt x="436890" y="2229659"/>
                  <a:pt x="601893" y="2349661"/>
                </a:cubicBezTo>
                <a:cubicBezTo>
                  <a:pt x="609106" y="2354907"/>
                  <a:pt x="673855" y="2410265"/>
                  <a:pt x="694490" y="2419109"/>
                </a:cubicBezTo>
                <a:cubicBezTo>
                  <a:pt x="709112" y="2425375"/>
                  <a:pt x="725356" y="2426825"/>
                  <a:pt x="740789" y="2430683"/>
                </a:cubicBezTo>
                <a:cubicBezTo>
                  <a:pt x="813548" y="2479190"/>
                  <a:pt x="733702" y="2428032"/>
                  <a:pt x="821812" y="2476982"/>
                </a:cubicBezTo>
                <a:cubicBezTo>
                  <a:pt x="887055" y="2513228"/>
                  <a:pt x="868445" y="2511818"/>
                  <a:pt x="937559" y="2534856"/>
                </a:cubicBezTo>
                <a:cubicBezTo>
                  <a:pt x="986567" y="2551192"/>
                  <a:pt x="997758" y="2545186"/>
                  <a:pt x="1053305" y="2558005"/>
                </a:cubicBezTo>
                <a:cubicBezTo>
                  <a:pt x="1228906" y="2598528"/>
                  <a:pt x="1023565" y="2572634"/>
                  <a:pt x="1284799" y="2592729"/>
                </a:cubicBezTo>
                <a:cubicBezTo>
                  <a:pt x="1435956" y="2590210"/>
                  <a:pt x="2002536" y="2586549"/>
                  <a:pt x="2257073" y="2569580"/>
                </a:cubicBezTo>
                <a:cubicBezTo>
                  <a:pt x="2280490" y="2568019"/>
                  <a:pt x="2303196" y="2560597"/>
                  <a:pt x="2326521" y="2558005"/>
                </a:cubicBezTo>
                <a:cubicBezTo>
                  <a:pt x="2372696" y="2552874"/>
                  <a:pt x="2419118" y="2550288"/>
                  <a:pt x="2465417" y="2546430"/>
                </a:cubicBezTo>
                <a:cubicBezTo>
                  <a:pt x="2503999" y="2534855"/>
                  <a:pt x="2542352" y="2522487"/>
                  <a:pt x="2581164" y="2511706"/>
                </a:cubicBezTo>
                <a:cubicBezTo>
                  <a:pt x="2611819" y="2503191"/>
                  <a:pt x="2645304" y="2502785"/>
                  <a:pt x="2673761" y="2488557"/>
                </a:cubicBezTo>
                <a:cubicBezTo>
                  <a:pt x="2689194" y="2480841"/>
                  <a:pt x="2704201" y="2472205"/>
                  <a:pt x="2720060" y="2465408"/>
                </a:cubicBezTo>
                <a:cubicBezTo>
                  <a:pt x="2731274" y="2460602"/>
                  <a:pt x="2743570" y="2458639"/>
                  <a:pt x="2754784" y="2453833"/>
                </a:cubicBezTo>
                <a:cubicBezTo>
                  <a:pt x="2793619" y="2437189"/>
                  <a:pt x="2838886" y="2409701"/>
                  <a:pt x="2870531" y="2384385"/>
                </a:cubicBezTo>
                <a:cubicBezTo>
                  <a:pt x="2909564" y="2353159"/>
                  <a:pt x="2939064" y="2311954"/>
                  <a:pt x="2963128" y="2268638"/>
                </a:cubicBezTo>
                <a:cubicBezTo>
                  <a:pt x="2969053" y="2257973"/>
                  <a:pt x="2969247" y="2244827"/>
                  <a:pt x="2974703" y="2233914"/>
                </a:cubicBezTo>
                <a:cubicBezTo>
                  <a:pt x="2999520" y="2184280"/>
                  <a:pt x="2996737" y="2210545"/>
                  <a:pt x="3032576" y="2164466"/>
                </a:cubicBezTo>
                <a:cubicBezTo>
                  <a:pt x="3049657" y="2142505"/>
                  <a:pt x="3064561" y="2118875"/>
                  <a:pt x="3078875" y="2095018"/>
                </a:cubicBezTo>
                <a:cubicBezTo>
                  <a:pt x="3090450" y="2075727"/>
                  <a:pt x="3102933" y="2056952"/>
                  <a:pt x="3113599" y="2037144"/>
                </a:cubicBezTo>
                <a:cubicBezTo>
                  <a:pt x="3173308" y="1926257"/>
                  <a:pt x="3132800" y="1971646"/>
                  <a:pt x="3183047" y="1921397"/>
                </a:cubicBezTo>
                <a:cubicBezTo>
                  <a:pt x="3186905" y="1902106"/>
                  <a:pt x="3188401" y="1882188"/>
                  <a:pt x="3194622" y="1863524"/>
                </a:cubicBezTo>
                <a:cubicBezTo>
                  <a:pt x="3200078" y="1847155"/>
                  <a:pt x="3208894" y="1832021"/>
                  <a:pt x="3217771" y="1817225"/>
                </a:cubicBezTo>
                <a:cubicBezTo>
                  <a:pt x="3232085" y="1793368"/>
                  <a:pt x="3248637" y="1770926"/>
                  <a:pt x="3264070" y="1747777"/>
                </a:cubicBezTo>
                <a:lnTo>
                  <a:pt x="3287219" y="1713053"/>
                </a:lnTo>
                <a:cubicBezTo>
                  <a:pt x="3287222" y="1713049"/>
                  <a:pt x="3333516" y="1643610"/>
                  <a:pt x="3333518" y="1643605"/>
                </a:cubicBezTo>
                <a:cubicBezTo>
                  <a:pt x="3348865" y="1605240"/>
                  <a:pt x="3369907" y="1555923"/>
                  <a:pt x="3379817" y="1516283"/>
                </a:cubicBezTo>
                <a:cubicBezTo>
                  <a:pt x="3383675" y="1500850"/>
                  <a:pt x="3387022" y="1485281"/>
                  <a:pt x="3391392" y="1469985"/>
                </a:cubicBezTo>
                <a:cubicBezTo>
                  <a:pt x="3394744" y="1458254"/>
                  <a:pt x="3399614" y="1446992"/>
                  <a:pt x="3402966" y="1435261"/>
                </a:cubicBezTo>
                <a:cubicBezTo>
                  <a:pt x="3413864" y="1397116"/>
                  <a:pt x="3418159" y="1370875"/>
                  <a:pt x="3426116" y="1331089"/>
                </a:cubicBezTo>
                <a:cubicBezTo>
                  <a:pt x="3422258" y="1207626"/>
                  <a:pt x="3421393" y="1084032"/>
                  <a:pt x="3414541" y="960699"/>
                </a:cubicBezTo>
                <a:cubicBezTo>
                  <a:pt x="3413659" y="944816"/>
                  <a:pt x="3406417" y="929929"/>
                  <a:pt x="3402966" y="914400"/>
                </a:cubicBezTo>
                <a:cubicBezTo>
                  <a:pt x="3398698" y="895195"/>
                  <a:pt x="3395816" y="875696"/>
                  <a:pt x="3391392" y="856527"/>
                </a:cubicBezTo>
                <a:cubicBezTo>
                  <a:pt x="3388446" y="843760"/>
                  <a:pt x="3369420" y="758960"/>
                  <a:pt x="3356668" y="729205"/>
                </a:cubicBezTo>
                <a:cubicBezTo>
                  <a:pt x="3349871" y="713345"/>
                  <a:pt x="3339926" y="698927"/>
                  <a:pt x="3333518" y="682906"/>
                </a:cubicBezTo>
                <a:cubicBezTo>
                  <a:pt x="3324455" y="660250"/>
                  <a:pt x="3321282" y="635283"/>
                  <a:pt x="3310369" y="613458"/>
                </a:cubicBezTo>
                <a:cubicBezTo>
                  <a:pt x="3302652" y="598025"/>
                  <a:pt x="3294016" y="583019"/>
                  <a:pt x="3287219" y="567159"/>
                </a:cubicBezTo>
                <a:cubicBezTo>
                  <a:pt x="3282413" y="555945"/>
                  <a:pt x="3280451" y="543649"/>
                  <a:pt x="3275645" y="532435"/>
                </a:cubicBezTo>
                <a:cubicBezTo>
                  <a:pt x="3268848" y="516576"/>
                  <a:pt x="3259292" y="501996"/>
                  <a:pt x="3252495" y="486137"/>
                </a:cubicBezTo>
                <a:cubicBezTo>
                  <a:pt x="3247689" y="474923"/>
                  <a:pt x="3246377" y="462326"/>
                  <a:pt x="3240921" y="451413"/>
                </a:cubicBezTo>
                <a:cubicBezTo>
                  <a:pt x="3198874" y="367319"/>
                  <a:pt x="3237683" y="458132"/>
                  <a:pt x="3194622" y="393539"/>
                </a:cubicBezTo>
                <a:cubicBezTo>
                  <a:pt x="3138568" y="309456"/>
                  <a:pt x="3201398" y="377164"/>
                  <a:pt x="3148323" y="324091"/>
                </a:cubicBezTo>
                <a:cubicBezTo>
                  <a:pt x="3125791" y="256490"/>
                  <a:pt x="3154380" y="318573"/>
                  <a:pt x="3102024" y="266218"/>
                </a:cubicBezTo>
                <a:cubicBezTo>
                  <a:pt x="3023233" y="187429"/>
                  <a:pt x="3148462" y="274565"/>
                  <a:pt x="3032576" y="208344"/>
                </a:cubicBezTo>
                <a:cubicBezTo>
                  <a:pt x="3020498" y="201442"/>
                  <a:pt x="3009172" y="193281"/>
                  <a:pt x="2997852" y="185195"/>
                </a:cubicBezTo>
                <a:cubicBezTo>
                  <a:pt x="2982154" y="173982"/>
                  <a:pt x="2968808" y="159098"/>
                  <a:pt x="2951554" y="150471"/>
                </a:cubicBezTo>
                <a:cubicBezTo>
                  <a:pt x="2937325" y="143357"/>
                  <a:pt x="2920150" y="144482"/>
                  <a:pt x="2905255" y="138896"/>
                </a:cubicBezTo>
                <a:cubicBezTo>
                  <a:pt x="2889099" y="132838"/>
                  <a:pt x="2875112" y="121805"/>
                  <a:pt x="2858956" y="115747"/>
                </a:cubicBezTo>
                <a:cubicBezTo>
                  <a:pt x="2824514" y="102831"/>
                  <a:pt x="2762681" y="97373"/>
                  <a:pt x="2731635" y="92597"/>
                </a:cubicBezTo>
                <a:cubicBezTo>
                  <a:pt x="2708439" y="89028"/>
                  <a:pt x="2685336" y="84881"/>
                  <a:pt x="2662187" y="81023"/>
                </a:cubicBezTo>
                <a:cubicBezTo>
                  <a:pt x="2620732" y="82503"/>
                  <a:pt x="2407371" y="59600"/>
                  <a:pt x="2303371" y="104172"/>
                </a:cubicBezTo>
                <a:cubicBezTo>
                  <a:pt x="2287512" y="110969"/>
                  <a:pt x="2272054" y="118760"/>
                  <a:pt x="2257073" y="127321"/>
                </a:cubicBezTo>
                <a:cubicBezTo>
                  <a:pt x="2244995" y="134223"/>
                  <a:pt x="2235061" y="144821"/>
                  <a:pt x="2222349" y="150471"/>
                </a:cubicBezTo>
                <a:cubicBezTo>
                  <a:pt x="2200050" y="160381"/>
                  <a:pt x="2176050" y="165904"/>
                  <a:pt x="2152900" y="173620"/>
                </a:cubicBezTo>
                <a:lnTo>
                  <a:pt x="2118176" y="185195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3C9A5-0A55-F74A-BB7F-9FB2392EDAAA}"/>
              </a:ext>
            </a:extLst>
          </p:cNvPr>
          <p:cNvSpPr txBox="1"/>
          <p:nvPr/>
        </p:nvSpPr>
        <p:spPr>
          <a:xfrm>
            <a:off x="7092405" y="1794076"/>
            <a:ext cx="1130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3885904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Key: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296" y="1627735"/>
            <a:ext cx="3719408" cy="3996976"/>
          </a:xfrm>
          <a:prstGeom prst="rect">
            <a:avLst/>
          </a:prstGeom>
        </p:spPr>
      </p:pic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How do you share </a:t>
            </a:r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wikipedia</a:t>
            </a:r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articles?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3891" y="1002082"/>
            <a:ext cx="327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Antelope Canyon Article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6047" y="6061977"/>
            <a:ext cx="63319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https://en.wikipedia.org/wiki/Antelope_Canyon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2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09286" y="840597"/>
            <a:ext cx="384279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6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0" grpId="0"/>
      <p:bldP spid="12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4979B-D1CB-A346-BDE9-DC63F9B25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" r="6134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4D6777-38E1-604C-8690-A5C54F4A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0" y="4084320"/>
            <a:ext cx="3855720" cy="257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D2A46-8738-0149-B6E9-076766F17C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00"/>
          <a:stretch/>
        </p:blipFill>
        <p:spPr>
          <a:xfrm>
            <a:off x="1036320" y="4000500"/>
            <a:ext cx="24638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FD03C-9F88-4C40-BCFA-A908EB3E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0109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6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75247" y="1176262"/>
            <a:ext cx="7517816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454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53427" y="1176262"/>
            <a:ext cx="513963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451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53427" y="1176262"/>
            <a:ext cx="513963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BD03C-56CD-274E-B09C-0B84FF295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2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53427" y="1176262"/>
            <a:ext cx="513963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BD03C-56CD-274E-B09C-0B84FF295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86E99-4DE5-714C-8B61-3E85F5F6EB66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132131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4319" y="1176262"/>
            <a:ext cx="7558743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BD03C-56CD-274E-B09C-0B84FF295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86E99-4DE5-714C-8B61-3E85F5F6EB66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374B4-D0BA-F141-8856-1B427022DC1E}"/>
              </a:ext>
            </a:extLst>
          </p:cNvPr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FCF990B-1701-1D4E-BD5D-64C8261F8EF8}"/>
              </a:ext>
            </a:extLst>
          </p:cNvPr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775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4319" y="1176262"/>
            <a:ext cx="7558743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1BD03C-56CD-274E-B09C-0B84FF295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86E99-4DE5-714C-8B61-3E85F5F6EB66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374B4-D0BA-F141-8856-1B427022DC1E}"/>
              </a:ext>
            </a:extLst>
          </p:cNvPr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FCF990B-1701-1D4E-BD5D-64C8261F8EF8}"/>
              </a:ext>
            </a:extLst>
          </p:cNvPr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55B0B-63EC-9846-B344-73153ABD8612}"/>
              </a:ext>
            </a:extLst>
          </p:cNvPr>
          <p:cNvSpPr txBox="1"/>
          <p:nvPr/>
        </p:nvSpPr>
        <p:spPr>
          <a:xfrm>
            <a:off x="2131673" y="477069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192037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363157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175247" y="1176262"/>
            <a:ext cx="7517816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F265A1-6736-A243-8A14-C98C1DFB2244}"/>
              </a:ext>
            </a:extLst>
          </p:cNvPr>
          <p:cNvSpPr txBox="1"/>
          <p:nvPr/>
        </p:nvSpPr>
        <p:spPr>
          <a:xfrm>
            <a:off x="1782050" y="481104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AC396-7CD4-F747-98F6-963CA99DC7B2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593820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363157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989268" y="1610215"/>
            <a:ext cx="310228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1AC93-120F-B149-AE3A-309F62E243D1}"/>
              </a:ext>
            </a:extLst>
          </p:cNvPr>
          <p:cNvSpPr txBox="1"/>
          <p:nvPr/>
        </p:nvSpPr>
        <p:spPr>
          <a:xfrm>
            <a:off x="1782050" y="481104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ABEC5-8900-914B-8588-1D89092B6A8A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92279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363157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99303" y="1932944"/>
            <a:ext cx="436121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1AC93-120F-B149-AE3A-309F62E243D1}"/>
              </a:ext>
            </a:extLst>
          </p:cNvPr>
          <p:cNvSpPr txBox="1"/>
          <p:nvPr/>
        </p:nvSpPr>
        <p:spPr>
          <a:xfrm>
            <a:off x="1782050" y="481104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ABEC5-8900-914B-8588-1D89092B6A8A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976346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599303" y="1932944"/>
            <a:ext cx="436121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ABEC5-8900-914B-8588-1D89092B6A8A}"/>
              </a:ext>
            </a:extLst>
          </p:cNvPr>
          <p:cNvSpPr txBox="1"/>
          <p:nvPr/>
        </p:nvSpPr>
        <p:spPr>
          <a:xfrm>
            <a:off x="7928660" y="361130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703199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32D4F-A195-C44A-8EA6-C8ACF5E8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7111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FC997-1E60-6E47-89F3-92BC2FE0181E}"/>
              </a:ext>
            </a:extLst>
          </p:cNvPr>
          <p:cNvSpPr txBox="1"/>
          <p:nvPr/>
        </p:nvSpPr>
        <p:spPr>
          <a:xfrm>
            <a:off x="1277470" y="4867836"/>
            <a:ext cx="3528082" cy="553998"/>
          </a:xfrm>
          <a:prstGeom prst="rect">
            <a:avLst/>
          </a:prstGeom>
          <a:solidFill>
            <a:srgbClr val="F2F2F2">
              <a:alpha val="7451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000" dirty="0"/>
              <a:t>Over 10,000 students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EC00D-BFA9-A748-A4F3-BDD4AA00EC2C}"/>
              </a:ext>
            </a:extLst>
          </p:cNvPr>
          <p:cNvSpPr txBox="1"/>
          <p:nvPr/>
        </p:nvSpPr>
        <p:spPr>
          <a:xfrm>
            <a:off x="4320987" y="5880849"/>
            <a:ext cx="4073359" cy="553998"/>
          </a:xfrm>
          <a:prstGeom prst="rect">
            <a:avLst/>
          </a:prstGeom>
          <a:solidFill>
            <a:srgbClr val="F2F2F2">
              <a:alpha val="7451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000" dirty="0"/>
              <a:t>Due in week 5 of CS106A</a:t>
            </a:r>
          </a:p>
        </p:txBody>
      </p:sp>
    </p:spTree>
    <p:extLst>
      <p:ext uri="{BB962C8B-B14F-4D97-AF65-F5344CB8AC3E}">
        <p14:creationId xmlns:p14="http://schemas.microsoft.com/office/powerpoint/2010/main" val="3598228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3" y="501041"/>
            <a:ext cx="8215046" cy="5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13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C19E3C6-4723-5B4C-8BA0-854779B8695A}"/>
              </a:ext>
            </a:extLst>
          </p:cNvPr>
          <p:cNvSpPr/>
          <p:nvPr/>
        </p:nvSpPr>
        <p:spPr>
          <a:xfrm>
            <a:off x="4652682" y="682368"/>
            <a:ext cx="2702859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2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6756ED-551B-C447-B538-CA31630C74CA}"/>
              </a:ext>
            </a:extLst>
          </p:cNvPr>
          <p:cNvSpPr/>
          <p:nvPr/>
        </p:nvSpPr>
        <p:spPr>
          <a:xfrm>
            <a:off x="4652682" y="682368"/>
            <a:ext cx="2702859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D771C-FF01-5243-A938-D8E72D8061C8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767F9-41A2-3944-B30E-1D3080AFC1C5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3317546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6756ED-551B-C447-B538-CA31630C74CA}"/>
              </a:ext>
            </a:extLst>
          </p:cNvPr>
          <p:cNvSpPr/>
          <p:nvPr/>
        </p:nvSpPr>
        <p:spPr>
          <a:xfrm>
            <a:off x="1586754" y="682368"/>
            <a:ext cx="576878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D771C-FF01-5243-A938-D8E72D8061C8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767F9-41A2-3944-B30E-1D3080AFC1C5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384347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6756ED-551B-C447-B538-CA31630C74CA}"/>
              </a:ext>
            </a:extLst>
          </p:cNvPr>
          <p:cNvSpPr/>
          <p:nvPr/>
        </p:nvSpPr>
        <p:spPr>
          <a:xfrm>
            <a:off x="1527150" y="682368"/>
            <a:ext cx="5828391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D8B00-2492-814E-B0B5-E5B205F519EB}"/>
              </a:ext>
            </a:extLst>
          </p:cNvPr>
          <p:cNvSpPr txBox="1"/>
          <p:nvPr/>
        </p:nvSpPr>
        <p:spPr>
          <a:xfrm>
            <a:off x="766117" y="3314882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nstance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96B6AC-3F64-9B43-9682-BA1AEC1E9B31}"/>
              </a:ext>
            </a:extLst>
          </p:cNvPr>
          <p:cNvSpPr/>
          <p:nvPr/>
        </p:nvSpPr>
        <p:spPr>
          <a:xfrm>
            <a:off x="593123" y="3240743"/>
            <a:ext cx="3360311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53B5E-F875-4E48-824D-7E36B603CB4F}"/>
              </a:ext>
            </a:extLst>
          </p:cNvPr>
          <p:cNvSpPr txBox="1"/>
          <p:nvPr/>
        </p:nvSpPr>
        <p:spPr>
          <a:xfrm>
            <a:off x="903014" y="39909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BA5A64F-C363-B144-8E3C-89EC03F7763B}"/>
              </a:ext>
            </a:extLst>
          </p:cNvPr>
          <p:cNvSpPr/>
          <p:nvPr/>
        </p:nvSpPr>
        <p:spPr>
          <a:xfrm>
            <a:off x="2268917" y="388765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D771C-FF01-5243-A938-D8E72D8061C8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767F9-41A2-3944-B30E-1D3080AFC1C5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B0F09-880C-2947-855D-9312CE46160F}"/>
              </a:ext>
            </a:extLst>
          </p:cNvPr>
          <p:cNvSpPr txBox="1"/>
          <p:nvPr/>
        </p:nvSpPr>
        <p:spPr>
          <a:xfrm>
            <a:off x="2324242" y="398384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E56FA48-BD24-EA4E-B6C8-183215BE9575}"/>
              </a:ext>
            </a:extLst>
          </p:cNvPr>
          <p:cNvSpPr/>
          <p:nvPr/>
        </p:nvSpPr>
        <p:spPr>
          <a:xfrm>
            <a:off x="2992372" y="3667818"/>
            <a:ext cx="3569794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34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D3F0D34-9A19-C245-8BEA-1E7AB52DF5B1}"/>
              </a:ext>
            </a:extLst>
          </p:cNvPr>
          <p:cNvSpPr/>
          <p:nvPr/>
        </p:nvSpPr>
        <p:spPr>
          <a:xfrm>
            <a:off x="1540597" y="1005097"/>
            <a:ext cx="2856591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695F-D619-1646-9695-807448975F40}"/>
              </a:ext>
            </a:extLst>
          </p:cNvPr>
          <p:cNvSpPr txBox="1"/>
          <p:nvPr/>
        </p:nvSpPr>
        <p:spPr>
          <a:xfrm>
            <a:off x="766117" y="3314882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nstance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AC1B72-C60C-284A-B8F4-DDEB376C6F3D}"/>
              </a:ext>
            </a:extLst>
          </p:cNvPr>
          <p:cNvSpPr/>
          <p:nvPr/>
        </p:nvSpPr>
        <p:spPr>
          <a:xfrm>
            <a:off x="593123" y="3240743"/>
            <a:ext cx="3360311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744A7-745A-BE4D-B423-5F938CC4939D}"/>
              </a:ext>
            </a:extLst>
          </p:cNvPr>
          <p:cNvSpPr txBox="1"/>
          <p:nvPr/>
        </p:nvSpPr>
        <p:spPr>
          <a:xfrm>
            <a:off x="903014" y="39909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42BA1E1-F5CE-574D-8A6E-8FC3023FD041}"/>
              </a:ext>
            </a:extLst>
          </p:cNvPr>
          <p:cNvSpPr/>
          <p:nvPr/>
        </p:nvSpPr>
        <p:spPr>
          <a:xfrm>
            <a:off x="2268917" y="388765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A5110-B25E-1643-8DF4-A29981C44CC0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7EE0-CF98-A44C-BB79-A552F8918469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282C6-D4CE-C147-A903-3EFB3B5373BD}"/>
              </a:ext>
            </a:extLst>
          </p:cNvPr>
          <p:cNvSpPr txBox="1"/>
          <p:nvPr/>
        </p:nvSpPr>
        <p:spPr>
          <a:xfrm>
            <a:off x="2324242" y="398384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1B63E96-6792-1E4B-BB32-95765F1A8918}"/>
              </a:ext>
            </a:extLst>
          </p:cNvPr>
          <p:cNvSpPr/>
          <p:nvPr/>
        </p:nvSpPr>
        <p:spPr>
          <a:xfrm>
            <a:off x="2992372" y="3667818"/>
            <a:ext cx="3569794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29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D3F0D34-9A19-C245-8BEA-1E7AB52DF5B1}"/>
              </a:ext>
            </a:extLst>
          </p:cNvPr>
          <p:cNvSpPr/>
          <p:nvPr/>
        </p:nvSpPr>
        <p:spPr>
          <a:xfrm>
            <a:off x="2118821" y="1327827"/>
            <a:ext cx="323310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695F-D619-1646-9695-807448975F40}"/>
              </a:ext>
            </a:extLst>
          </p:cNvPr>
          <p:cNvSpPr txBox="1"/>
          <p:nvPr/>
        </p:nvSpPr>
        <p:spPr>
          <a:xfrm>
            <a:off x="766117" y="3314882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nstance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AC1B72-C60C-284A-B8F4-DDEB376C6F3D}"/>
              </a:ext>
            </a:extLst>
          </p:cNvPr>
          <p:cNvSpPr/>
          <p:nvPr/>
        </p:nvSpPr>
        <p:spPr>
          <a:xfrm>
            <a:off x="593123" y="3240743"/>
            <a:ext cx="3360311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744A7-745A-BE4D-B423-5F938CC4939D}"/>
              </a:ext>
            </a:extLst>
          </p:cNvPr>
          <p:cNvSpPr txBox="1"/>
          <p:nvPr/>
        </p:nvSpPr>
        <p:spPr>
          <a:xfrm>
            <a:off x="903014" y="39909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42BA1E1-F5CE-574D-8A6E-8FC3023FD041}"/>
              </a:ext>
            </a:extLst>
          </p:cNvPr>
          <p:cNvSpPr/>
          <p:nvPr/>
        </p:nvSpPr>
        <p:spPr>
          <a:xfrm>
            <a:off x="2268917" y="388765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A5110-B25E-1643-8DF4-A29981C44CC0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7EE0-CF98-A44C-BB79-A552F8918469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282C6-D4CE-C147-A903-3EFB3B5373BD}"/>
              </a:ext>
            </a:extLst>
          </p:cNvPr>
          <p:cNvSpPr txBox="1"/>
          <p:nvPr/>
        </p:nvSpPr>
        <p:spPr>
          <a:xfrm>
            <a:off x="2324242" y="398384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1B63E96-6792-1E4B-BB32-95765F1A8918}"/>
              </a:ext>
            </a:extLst>
          </p:cNvPr>
          <p:cNvSpPr/>
          <p:nvPr/>
        </p:nvSpPr>
        <p:spPr>
          <a:xfrm>
            <a:off x="2992372" y="3667818"/>
            <a:ext cx="3569794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E594D9E-A166-6745-8766-204B0D28D48C}"/>
              </a:ext>
            </a:extLst>
          </p:cNvPr>
          <p:cNvSpPr/>
          <p:nvPr/>
        </p:nvSpPr>
        <p:spPr>
          <a:xfrm>
            <a:off x="570712" y="4893276"/>
            <a:ext cx="339617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620A1-7A0E-A74E-9373-50A857D1C650}"/>
              </a:ext>
            </a:extLst>
          </p:cNvPr>
          <p:cNvSpPr txBox="1"/>
          <p:nvPr/>
        </p:nvSpPr>
        <p:spPr>
          <a:xfrm>
            <a:off x="770600" y="494645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964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D3F0D34-9A19-C245-8BEA-1E7AB52DF5B1}"/>
              </a:ext>
            </a:extLst>
          </p:cNvPr>
          <p:cNvSpPr/>
          <p:nvPr/>
        </p:nvSpPr>
        <p:spPr>
          <a:xfrm>
            <a:off x="2118821" y="1327827"/>
            <a:ext cx="323310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695F-D619-1646-9695-807448975F40}"/>
              </a:ext>
            </a:extLst>
          </p:cNvPr>
          <p:cNvSpPr txBox="1"/>
          <p:nvPr/>
        </p:nvSpPr>
        <p:spPr>
          <a:xfrm>
            <a:off x="766117" y="3314882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nstance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AC1B72-C60C-284A-B8F4-DDEB376C6F3D}"/>
              </a:ext>
            </a:extLst>
          </p:cNvPr>
          <p:cNvSpPr/>
          <p:nvPr/>
        </p:nvSpPr>
        <p:spPr>
          <a:xfrm>
            <a:off x="593123" y="3240743"/>
            <a:ext cx="3360311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744A7-745A-BE4D-B423-5F938CC4939D}"/>
              </a:ext>
            </a:extLst>
          </p:cNvPr>
          <p:cNvSpPr txBox="1"/>
          <p:nvPr/>
        </p:nvSpPr>
        <p:spPr>
          <a:xfrm>
            <a:off x="903014" y="39909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42BA1E1-F5CE-574D-8A6E-8FC3023FD041}"/>
              </a:ext>
            </a:extLst>
          </p:cNvPr>
          <p:cNvSpPr/>
          <p:nvPr/>
        </p:nvSpPr>
        <p:spPr>
          <a:xfrm>
            <a:off x="2268917" y="388765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A5110-B25E-1643-8DF4-A29981C44CC0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7EE0-CF98-A44C-BB79-A552F8918469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282C6-D4CE-C147-A903-3EFB3B5373BD}"/>
              </a:ext>
            </a:extLst>
          </p:cNvPr>
          <p:cNvSpPr txBox="1"/>
          <p:nvPr/>
        </p:nvSpPr>
        <p:spPr>
          <a:xfrm>
            <a:off x="2324242" y="398384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1B63E96-6792-1E4B-BB32-95765F1A8918}"/>
              </a:ext>
            </a:extLst>
          </p:cNvPr>
          <p:cNvSpPr/>
          <p:nvPr/>
        </p:nvSpPr>
        <p:spPr>
          <a:xfrm>
            <a:off x="2992372" y="3667818"/>
            <a:ext cx="3569794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E8FA022-4016-E045-96F8-DF282B4BD269}"/>
              </a:ext>
            </a:extLst>
          </p:cNvPr>
          <p:cNvSpPr/>
          <p:nvPr/>
        </p:nvSpPr>
        <p:spPr>
          <a:xfrm>
            <a:off x="570712" y="4893276"/>
            <a:ext cx="339617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A740D8-1BD4-9541-AC89-0D19A58DE1A2}"/>
              </a:ext>
            </a:extLst>
          </p:cNvPr>
          <p:cNvSpPr txBox="1"/>
          <p:nvPr/>
        </p:nvSpPr>
        <p:spPr>
          <a:xfrm>
            <a:off x="770600" y="494645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525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D3F0D34-9A19-C245-8BEA-1E7AB52DF5B1}"/>
              </a:ext>
            </a:extLst>
          </p:cNvPr>
          <p:cNvSpPr/>
          <p:nvPr/>
        </p:nvSpPr>
        <p:spPr>
          <a:xfrm>
            <a:off x="2118821" y="1664003"/>
            <a:ext cx="2587650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695F-D619-1646-9695-807448975F40}"/>
              </a:ext>
            </a:extLst>
          </p:cNvPr>
          <p:cNvSpPr txBox="1"/>
          <p:nvPr/>
        </p:nvSpPr>
        <p:spPr>
          <a:xfrm>
            <a:off x="766117" y="3314882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nstance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AC1B72-C60C-284A-B8F4-DDEB376C6F3D}"/>
              </a:ext>
            </a:extLst>
          </p:cNvPr>
          <p:cNvSpPr/>
          <p:nvPr/>
        </p:nvSpPr>
        <p:spPr>
          <a:xfrm>
            <a:off x="593123" y="3240743"/>
            <a:ext cx="3360311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744A7-745A-BE4D-B423-5F938CC4939D}"/>
              </a:ext>
            </a:extLst>
          </p:cNvPr>
          <p:cNvSpPr txBox="1"/>
          <p:nvPr/>
        </p:nvSpPr>
        <p:spPr>
          <a:xfrm>
            <a:off x="903014" y="39909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42BA1E1-F5CE-574D-8A6E-8FC3023FD041}"/>
              </a:ext>
            </a:extLst>
          </p:cNvPr>
          <p:cNvSpPr/>
          <p:nvPr/>
        </p:nvSpPr>
        <p:spPr>
          <a:xfrm>
            <a:off x="2268917" y="388765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A5110-B25E-1643-8DF4-A29981C44CC0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7EE0-CF98-A44C-BB79-A552F8918469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282C6-D4CE-C147-A903-3EFB3B5373BD}"/>
              </a:ext>
            </a:extLst>
          </p:cNvPr>
          <p:cNvSpPr txBox="1"/>
          <p:nvPr/>
        </p:nvSpPr>
        <p:spPr>
          <a:xfrm>
            <a:off x="2324242" y="398384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1B63E96-6792-1E4B-BB32-95765F1A8918}"/>
              </a:ext>
            </a:extLst>
          </p:cNvPr>
          <p:cNvSpPr/>
          <p:nvPr/>
        </p:nvSpPr>
        <p:spPr>
          <a:xfrm>
            <a:off x="2992372" y="3667818"/>
            <a:ext cx="3569794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68D658-26B8-2540-B1D9-7FB2202E7294}"/>
              </a:ext>
            </a:extLst>
          </p:cNvPr>
          <p:cNvSpPr/>
          <p:nvPr/>
        </p:nvSpPr>
        <p:spPr>
          <a:xfrm>
            <a:off x="570712" y="4893276"/>
            <a:ext cx="339617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65EFD3-00BB-D646-9C7A-C4187F259447}"/>
              </a:ext>
            </a:extLst>
          </p:cNvPr>
          <p:cNvSpPr txBox="1"/>
          <p:nvPr/>
        </p:nvSpPr>
        <p:spPr>
          <a:xfrm>
            <a:off x="770600" y="494645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98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D3F0D34-9A19-C245-8BEA-1E7AB52DF5B1}"/>
              </a:ext>
            </a:extLst>
          </p:cNvPr>
          <p:cNvSpPr/>
          <p:nvPr/>
        </p:nvSpPr>
        <p:spPr>
          <a:xfrm>
            <a:off x="2118821" y="1664003"/>
            <a:ext cx="2587650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695F-D619-1646-9695-807448975F40}"/>
              </a:ext>
            </a:extLst>
          </p:cNvPr>
          <p:cNvSpPr txBox="1"/>
          <p:nvPr/>
        </p:nvSpPr>
        <p:spPr>
          <a:xfrm>
            <a:off x="766117" y="3314882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nstance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AC1B72-C60C-284A-B8F4-DDEB376C6F3D}"/>
              </a:ext>
            </a:extLst>
          </p:cNvPr>
          <p:cNvSpPr/>
          <p:nvPr/>
        </p:nvSpPr>
        <p:spPr>
          <a:xfrm>
            <a:off x="593123" y="3240743"/>
            <a:ext cx="3360311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744A7-745A-BE4D-B423-5F938CC4939D}"/>
              </a:ext>
            </a:extLst>
          </p:cNvPr>
          <p:cNvSpPr txBox="1"/>
          <p:nvPr/>
        </p:nvSpPr>
        <p:spPr>
          <a:xfrm>
            <a:off x="903014" y="39909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42BA1E1-F5CE-574D-8A6E-8FC3023FD041}"/>
              </a:ext>
            </a:extLst>
          </p:cNvPr>
          <p:cNvSpPr/>
          <p:nvPr/>
        </p:nvSpPr>
        <p:spPr>
          <a:xfrm>
            <a:off x="2268917" y="388765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A5110-B25E-1643-8DF4-A29981C44CC0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7EE0-CF98-A44C-BB79-A552F8918469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282C6-D4CE-C147-A903-3EFB3B5373BD}"/>
              </a:ext>
            </a:extLst>
          </p:cNvPr>
          <p:cNvSpPr txBox="1"/>
          <p:nvPr/>
        </p:nvSpPr>
        <p:spPr>
          <a:xfrm>
            <a:off x="2324242" y="398384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1B63E96-6792-1E4B-BB32-95765F1A8918}"/>
              </a:ext>
            </a:extLst>
          </p:cNvPr>
          <p:cNvSpPr/>
          <p:nvPr/>
        </p:nvSpPr>
        <p:spPr>
          <a:xfrm>
            <a:off x="2992372" y="3667818"/>
            <a:ext cx="3569794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287737-9431-4548-B844-40AD5AA7116A}"/>
              </a:ext>
            </a:extLst>
          </p:cNvPr>
          <p:cNvSpPr/>
          <p:nvPr/>
        </p:nvSpPr>
        <p:spPr>
          <a:xfrm>
            <a:off x="570712" y="4893276"/>
            <a:ext cx="339617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696180-751F-6141-8C1F-9BE6CF169AD1}"/>
              </a:ext>
            </a:extLst>
          </p:cNvPr>
          <p:cNvSpPr txBox="1"/>
          <p:nvPr/>
        </p:nvSpPr>
        <p:spPr>
          <a:xfrm>
            <a:off x="770600" y="494645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3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9" y="480060"/>
            <a:ext cx="409359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4093590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CFC4A-279B-2C44-9727-FB33A2F0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97" y="692153"/>
            <a:ext cx="3847338" cy="1923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25870C-BC47-3546-B4A6-13B918A96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29" y="909300"/>
            <a:ext cx="3847338" cy="4824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C5C19-C973-EF48-A11C-F09879B16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443" y="3296397"/>
            <a:ext cx="4072591" cy="295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17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D3F0D34-9A19-C245-8BEA-1E7AB52DF5B1}"/>
              </a:ext>
            </a:extLst>
          </p:cNvPr>
          <p:cNvSpPr/>
          <p:nvPr/>
        </p:nvSpPr>
        <p:spPr>
          <a:xfrm>
            <a:off x="2078478" y="1986733"/>
            <a:ext cx="5263615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695F-D619-1646-9695-807448975F40}"/>
              </a:ext>
            </a:extLst>
          </p:cNvPr>
          <p:cNvSpPr txBox="1"/>
          <p:nvPr/>
        </p:nvSpPr>
        <p:spPr>
          <a:xfrm>
            <a:off x="766117" y="3314882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nstance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AC1B72-C60C-284A-B8F4-DDEB376C6F3D}"/>
              </a:ext>
            </a:extLst>
          </p:cNvPr>
          <p:cNvSpPr/>
          <p:nvPr/>
        </p:nvSpPr>
        <p:spPr>
          <a:xfrm>
            <a:off x="593123" y="3240743"/>
            <a:ext cx="3360311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744A7-745A-BE4D-B423-5F938CC4939D}"/>
              </a:ext>
            </a:extLst>
          </p:cNvPr>
          <p:cNvSpPr txBox="1"/>
          <p:nvPr/>
        </p:nvSpPr>
        <p:spPr>
          <a:xfrm>
            <a:off x="903014" y="39909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42BA1E1-F5CE-574D-8A6E-8FC3023FD041}"/>
              </a:ext>
            </a:extLst>
          </p:cNvPr>
          <p:cNvSpPr/>
          <p:nvPr/>
        </p:nvSpPr>
        <p:spPr>
          <a:xfrm>
            <a:off x="2268917" y="388765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A5110-B25E-1643-8DF4-A29981C44CC0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7EE0-CF98-A44C-BB79-A552F8918469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282C6-D4CE-C147-A903-3EFB3B5373BD}"/>
              </a:ext>
            </a:extLst>
          </p:cNvPr>
          <p:cNvSpPr txBox="1"/>
          <p:nvPr/>
        </p:nvSpPr>
        <p:spPr>
          <a:xfrm>
            <a:off x="2324242" y="398384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1B63E96-6792-1E4B-BB32-95765F1A8918}"/>
              </a:ext>
            </a:extLst>
          </p:cNvPr>
          <p:cNvSpPr/>
          <p:nvPr/>
        </p:nvSpPr>
        <p:spPr>
          <a:xfrm>
            <a:off x="2992372" y="3667818"/>
            <a:ext cx="3569794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287737-9431-4548-B844-40AD5AA7116A}"/>
              </a:ext>
            </a:extLst>
          </p:cNvPr>
          <p:cNvSpPr/>
          <p:nvPr/>
        </p:nvSpPr>
        <p:spPr>
          <a:xfrm>
            <a:off x="570712" y="4893276"/>
            <a:ext cx="339617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696180-751F-6141-8C1F-9BE6CF169AD1}"/>
              </a:ext>
            </a:extLst>
          </p:cNvPr>
          <p:cNvSpPr txBox="1"/>
          <p:nvPr/>
        </p:nvSpPr>
        <p:spPr>
          <a:xfrm>
            <a:off x="770600" y="494645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22ACB-3AA7-DB4E-8CB5-66989E448225}"/>
              </a:ext>
            </a:extLst>
          </p:cNvPr>
          <p:cNvSpPr txBox="1"/>
          <p:nvPr/>
        </p:nvSpPr>
        <p:spPr>
          <a:xfrm>
            <a:off x="813367" y="551496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9DEA890-7BFD-7548-B650-F28E8F170395}"/>
              </a:ext>
            </a:extLst>
          </p:cNvPr>
          <p:cNvSpPr/>
          <p:nvPr/>
        </p:nvSpPr>
        <p:spPr>
          <a:xfrm>
            <a:off x="2219611" y="5384760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0B396-D9F5-3E4D-84BC-548E2BD710CA}"/>
              </a:ext>
            </a:extLst>
          </p:cNvPr>
          <p:cNvSpPr txBox="1"/>
          <p:nvPr/>
        </p:nvSpPr>
        <p:spPr>
          <a:xfrm>
            <a:off x="2288383" y="54944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7E7FE8-69C6-6243-9ED7-56632A8F026D}"/>
              </a:ext>
            </a:extLst>
          </p:cNvPr>
          <p:cNvSpPr/>
          <p:nvPr/>
        </p:nvSpPr>
        <p:spPr>
          <a:xfrm>
            <a:off x="3070235" y="4155141"/>
            <a:ext cx="3465036" cy="1590850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87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683846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D3F0D34-9A19-C245-8BEA-1E7AB52DF5B1}"/>
              </a:ext>
            </a:extLst>
          </p:cNvPr>
          <p:cNvSpPr/>
          <p:nvPr/>
        </p:nvSpPr>
        <p:spPr>
          <a:xfrm>
            <a:off x="2078479" y="2336356"/>
            <a:ext cx="3757546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695F-D619-1646-9695-807448975F40}"/>
              </a:ext>
            </a:extLst>
          </p:cNvPr>
          <p:cNvSpPr txBox="1"/>
          <p:nvPr/>
        </p:nvSpPr>
        <p:spPr>
          <a:xfrm>
            <a:off x="766117" y="3314882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nstance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vars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2AC1B72-C60C-284A-B8F4-DDEB376C6F3D}"/>
              </a:ext>
            </a:extLst>
          </p:cNvPr>
          <p:cNvSpPr/>
          <p:nvPr/>
        </p:nvSpPr>
        <p:spPr>
          <a:xfrm>
            <a:off x="593123" y="3240743"/>
            <a:ext cx="3360311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744A7-745A-BE4D-B423-5F938CC4939D}"/>
              </a:ext>
            </a:extLst>
          </p:cNvPr>
          <p:cNvSpPr txBox="1"/>
          <p:nvPr/>
        </p:nvSpPr>
        <p:spPr>
          <a:xfrm>
            <a:off x="903014" y="399096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7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42BA1E1-F5CE-574D-8A6E-8FC3023FD041}"/>
              </a:ext>
            </a:extLst>
          </p:cNvPr>
          <p:cNvSpPr/>
          <p:nvPr/>
        </p:nvSpPr>
        <p:spPr>
          <a:xfrm>
            <a:off x="2268917" y="388765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A5110-B25E-1643-8DF4-A29981C44CC0}"/>
              </a:ext>
            </a:extLst>
          </p:cNvPr>
          <p:cNvSpPr/>
          <p:nvPr/>
        </p:nvSpPr>
        <p:spPr>
          <a:xfrm>
            <a:off x="6662527" y="3684425"/>
            <a:ext cx="1325025" cy="17347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7EE0-CF98-A44C-BB79-A552F8918469}"/>
              </a:ext>
            </a:extLst>
          </p:cNvPr>
          <p:cNvSpPr txBox="1"/>
          <p:nvPr/>
        </p:nvSpPr>
        <p:spPr>
          <a:xfrm>
            <a:off x="6192512" y="3185988"/>
            <a:ext cx="22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0027FF"/>
                </a:solidFill>
              </a:rPr>
              <a:t>memory.com</a:t>
            </a:r>
            <a:r>
              <a:rPr lang="en-US" sz="2400" u="sng" dirty="0">
                <a:solidFill>
                  <a:srgbClr val="0027FF"/>
                </a:solidFill>
              </a:rPr>
              <a:t>/18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282C6-D4CE-C147-A903-3EFB3B5373BD}"/>
              </a:ext>
            </a:extLst>
          </p:cNvPr>
          <p:cNvSpPr txBox="1"/>
          <p:nvPr/>
        </p:nvSpPr>
        <p:spPr>
          <a:xfrm>
            <a:off x="2324242" y="398384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1B63E96-6792-1E4B-BB32-95765F1A8918}"/>
              </a:ext>
            </a:extLst>
          </p:cNvPr>
          <p:cNvSpPr/>
          <p:nvPr/>
        </p:nvSpPr>
        <p:spPr>
          <a:xfrm>
            <a:off x="2992372" y="3667818"/>
            <a:ext cx="3569794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287737-9431-4548-B844-40AD5AA7116A}"/>
              </a:ext>
            </a:extLst>
          </p:cNvPr>
          <p:cNvSpPr/>
          <p:nvPr/>
        </p:nvSpPr>
        <p:spPr>
          <a:xfrm>
            <a:off x="570712" y="4893276"/>
            <a:ext cx="339617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696180-751F-6141-8C1F-9BE6CF169AD1}"/>
              </a:ext>
            </a:extLst>
          </p:cNvPr>
          <p:cNvSpPr txBox="1"/>
          <p:nvPr/>
        </p:nvSpPr>
        <p:spPr>
          <a:xfrm>
            <a:off x="770600" y="494645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522ACB-3AA7-DB4E-8CB5-66989E448225}"/>
              </a:ext>
            </a:extLst>
          </p:cNvPr>
          <p:cNvSpPr txBox="1"/>
          <p:nvPr/>
        </p:nvSpPr>
        <p:spPr>
          <a:xfrm>
            <a:off x="813367" y="551496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9DEA890-7BFD-7548-B650-F28E8F170395}"/>
              </a:ext>
            </a:extLst>
          </p:cNvPr>
          <p:cNvSpPr/>
          <p:nvPr/>
        </p:nvSpPr>
        <p:spPr>
          <a:xfrm>
            <a:off x="2219611" y="5384760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0B396-D9F5-3E4D-84BC-548E2BD710CA}"/>
              </a:ext>
            </a:extLst>
          </p:cNvPr>
          <p:cNvSpPr txBox="1"/>
          <p:nvPr/>
        </p:nvSpPr>
        <p:spPr>
          <a:xfrm>
            <a:off x="2288383" y="54944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27E7FE8-69C6-6243-9ED7-56632A8F026D}"/>
              </a:ext>
            </a:extLst>
          </p:cNvPr>
          <p:cNvSpPr/>
          <p:nvPr/>
        </p:nvSpPr>
        <p:spPr>
          <a:xfrm>
            <a:off x="3070235" y="4155141"/>
            <a:ext cx="3465036" cy="1590850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38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E26C6-CF06-F94F-B4E4-9EE81DD88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73"/>
          <a:stretch/>
        </p:blipFill>
        <p:spPr>
          <a:xfrm>
            <a:off x="1411941" y="215153"/>
            <a:ext cx="6350000" cy="6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4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FAB84BF-88DA-EE42-9135-A27DA198917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Big program. Do it in parts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411B8D-D1A8-CF4C-808A-8A219AA0F878}"/>
              </a:ext>
            </a:extLst>
          </p:cNvPr>
          <p:cNvSpPr/>
          <p:nvPr/>
        </p:nvSpPr>
        <p:spPr>
          <a:xfrm>
            <a:off x="685800" y="1048871"/>
            <a:ext cx="645458" cy="64545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CFDE9-7CCF-9D45-9B96-F1FFC2D5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9" y="1788459"/>
            <a:ext cx="3423687" cy="4908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EC1B2-EDD1-0B42-BDF5-069685A0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309" y="1819835"/>
            <a:ext cx="3423687" cy="4908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FF561-6AFD-A14A-ABD5-D164CF96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62" y="1837764"/>
            <a:ext cx="3423687" cy="490817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8CD5E90-E068-F549-9D26-B2B212529B28}"/>
              </a:ext>
            </a:extLst>
          </p:cNvPr>
          <p:cNvSpPr/>
          <p:nvPr/>
        </p:nvSpPr>
        <p:spPr>
          <a:xfrm>
            <a:off x="3473823" y="1053353"/>
            <a:ext cx="645458" cy="64545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DCB35F-7303-A547-8973-5D0608BC7A80}"/>
              </a:ext>
            </a:extLst>
          </p:cNvPr>
          <p:cNvSpPr/>
          <p:nvPr/>
        </p:nvSpPr>
        <p:spPr>
          <a:xfrm>
            <a:off x="6248399" y="1071282"/>
            <a:ext cx="645458" cy="64545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3368F2-2F7A-0B40-A3E6-FC569D6D12DA}"/>
              </a:ext>
            </a:extLst>
          </p:cNvPr>
          <p:cNvSpPr/>
          <p:nvPr/>
        </p:nvSpPr>
        <p:spPr>
          <a:xfrm>
            <a:off x="1613647" y="3966882"/>
            <a:ext cx="443753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1EE5B2-FF4F-9541-BD93-E180DF5A2D0D}"/>
              </a:ext>
            </a:extLst>
          </p:cNvPr>
          <p:cNvSpPr/>
          <p:nvPr/>
        </p:nvSpPr>
        <p:spPr>
          <a:xfrm>
            <a:off x="1550894" y="5706035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0AC29-B581-3448-8841-41808F3500E1}"/>
              </a:ext>
            </a:extLst>
          </p:cNvPr>
          <p:cNvSpPr/>
          <p:nvPr/>
        </p:nvSpPr>
        <p:spPr>
          <a:xfrm>
            <a:off x="4433047" y="390861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F55473-9D65-4D4D-A2CB-5A57377DC351}"/>
              </a:ext>
            </a:extLst>
          </p:cNvPr>
          <p:cNvSpPr/>
          <p:nvPr/>
        </p:nvSpPr>
        <p:spPr>
          <a:xfrm>
            <a:off x="7297271" y="394895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61D46-7580-6441-97BA-8E1D6D411E97}"/>
              </a:ext>
            </a:extLst>
          </p:cNvPr>
          <p:cNvSpPr/>
          <p:nvPr/>
        </p:nvSpPr>
        <p:spPr>
          <a:xfrm>
            <a:off x="7404847" y="577775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66D3FD-34A8-604F-BB7A-9B7FE36EA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2" t="82283" r="42182" b="14155"/>
          <a:stretch/>
        </p:blipFill>
        <p:spPr>
          <a:xfrm>
            <a:off x="5190564" y="5849470"/>
            <a:ext cx="564777" cy="1748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B92FAC-C979-2E45-81EA-78390A54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77" y="4867835"/>
            <a:ext cx="227106" cy="2271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136264-E26C-684C-9E0C-120034BCD434}"/>
              </a:ext>
            </a:extLst>
          </p:cNvPr>
          <p:cNvSpPr/>
          <p:nvPr/>
        </p:nvSpPr>
        <p:spPr>
          <a:xfrm>
            <a:off x="4329953" y="570155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822604-B671-6E43-A3DA-FEC8ECDAE1E8}"/>
              </a:ext>
            </a:extLst>
          </p:cNvPr>
          <p:cNvSpPr/>
          <p:nvPr/>
        </p:nvSpPr>
        <p:spPr>
          <a:xfrm>
            <a:off x="7005918" y="4706471"/>
            <a:ext cx="134471" cy="134471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F31785-8D91-A941-B792-30A1FBC3ECC1}"/>
              </a:ext>
            </a:extLst>
          </p:cNvPr>
          <p:cNvCxnSpPr/>
          <p:nvPr/>
        </p:nvCxnSpPr>
        <p:spPr>
          <a:xfrm>
            <a:off x="7167282" y="4908176"/>
            <a:ext cx="779930" cy="1223683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53BCAF-0B54-4542-BC19-67F054F40D57}"/>
              </a:ext>
            </a:extLst>
          </p:cNvPr>
          <p:cNvCxnSpPr>
            <a:cxnSpLocks/>
          </p:cNvCxnSpPr>
          <p:nvPr/>
        </p:nvCxnSpPr>
        <p:spPr>
          <a:xfrm flipV="1">
            <a:off x="7992035" y="4477871"/>
            <a:ext cx="896471" cy="165398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62C181-DF83-E64E-BB45-C74A4AA97626}"/>
              </a:ext>
            </a:extLst>
          </p:cNvPr>
          <p:cNvCxnSpPr>
            <a:cxnSpLocks/>
          </p:cNvCxnSpPr>
          <p:nvPr/>
        </p:nvCxnSpPr>
        <p:spPr>
          <a:xfrm flipH="1" flipV="1">
            <a:off x="7274859" y="2259106"/>
            <a:ext cx="1609165" cy="2182906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7EEF45-B711-5245-8EFA-B048EB86265F}"/>
              </a:ext>
            </a:extLst>
          </p:cNvPr>
          <p:cNvCxnSpPr>
            <a:cxnSpLocks/>
          </p:cNvCxnSpPr>
          <p:nvPr/>
        </p:nvCxnSpPr>
        <p:spPr>
          <a:xfrm flipH="1">
            <a:off x="6441141" y="2294965"/>
            <a:ext cx="820272" cy="1228164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9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FAB84BF-88DA-EE42-9135-A27DA198917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getCollidingObject</a:t>
            </a:r>
            <a:endParaRPr lang="en-US" sz="4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411B8D-D1A8-CF4C-808A-8A219AA0F878}"/>
              </a:ext>
            </a:extLst>
          </p:cNvPr>
          <p:cNvSpPr/>
          <p:nvPr/>
        </p:nvSpPr>
        <p:spPr>
          <a:xfrm>
            <a:off x="1546411" y="1102660"/>
            <a:ext cx="645458" cy="64545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FF561-6AFD-A14A-ABD5-D164CF96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2" y="1837764"/>
            <a:ext cx="3423687" cy="4908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3368F2-2F7A-0B40-A3E6-FC569D6D12DA}"/>
              </a:ext>
            </a:extLst>
          </p:cNvPr>
          <p:cNvSpPr/>
          <p:nvPr/>
        </p:nvSpPr>
        <p:spPr>
          <a:xfrm>
            <a:off x="1613647" y="3966882"/>
            <a:ext cx="443753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1EE5B2-FF4F-9541-BD93-E180DF5A2D0D}"/>
              </a:ext>
            </a:extLst>
          </p:cNvPr>
          <p:cNvSpPr/>
          <p:nvPr/>
        </p:nvSpPr>
        <p:spPr>
          <a:xfrm>
            <a:off x="1550894" y="5706035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0AC29-B581-3448-8841-41808F3500E1}"/>
              </a:ext>
            </a:extLst>
          </p:cNvPr>
          <p:cNvSpPr/>
          <p:nvPr/>
        </p:nvSpPr>
        <p:spPr>
          <a:xfrm>
            <a:off x="1797423" y="390861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F55473-9D65-4D4D-A2CB-5A57377DC351}"/>
              </a:ext>
            </a:extLst>
          </p:cNvPr>
          <p:cNvSpPr/>
          <p:nvPr/>
        </p:nvSpPr>
        <p:spPr>
          <a:xfrm>
            <a:off x="1582271" y="394895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61D46-7580-6441-97BA-8E1D6D411E97}"/>
              </a:ext>
            </a:extLst>
          </p:cNvPr>
          <p:cNvSpPr/>
          <p:nvPr/>
        </p:nvSpPr>
        <p:spPr>
          <a:xfrm>
            <a:off x="1689847" y="5777752"/>
            <a:ext cx="694765" cy="363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B92FAC-C979-2E45-81EA-78390A54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82" y="4639235"/>
            <a:ext cx="227106" cy="22710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BC822604-B671-6E43-A3DA-FEC8ECDAE1E8}"/>
              </a:ext>
            </a:extLst>
          </p:cNvPr>
          <p:cNvSpPr/>
          <p:nvPr/>
        </p:nvSpPr>
        <p:spPr>
          <a:xfrm>
            <a:off x="1290918" y="4706471"/>
            <a:ext cx="134471" cy="134471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F31785-8D91-A941-B792-30A1FBC3ECC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452282" y="4908176"/>
            <a:ext cx="649941" cy="945776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53BCAF-0B54-4542-BC19-67F054F40D57}"/>
              </a:ext>
            </a:extLst>
          </p:cNvPr>
          <p:cNvCxnSpPr>
            <a:cxnSpLocks/>
          </p:cNvCxnSpPr>
          <p:nvPr/>
        </p:nvCxnSpPr>
        <p:spPr>
          <a:xfrm flipV="1">
            <a:off x="2156011" y="4289612"/>
            <a:ext cx="990600" cy="1532965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62C181-DF83-E64E-BB45-C74A4AA97626}"/>
              </a:ext>
            </a:extLst>
          </p:cNvPr>
          <p:cNvCxnSpPr>
            <a:cxnSpLocks/>
          </p:cNvCxnSpPr>
          <p:nvPr/>
        </p:nvCxnSpPr>
        <p:spPr>
          <a:xfrm flipH="1" flipV="1">
            <a:off x="2339788" y="3469341"/>
            <a:ext cx="708214" cy="784412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7EEF45-B711-5245-8EFA-B048EB86265F}"/>
              </a:ext>
            </a:extLst>
          </p:cNvPr>
          <p:cNvCxnSpPr>
            <a:cxnSpLocks/>
          </p:cNvCxnSpPr>
          <p:nvPr/>
        </p:nvCxnSpPr>
        <p:spPr>
          <a:xfrm flipH="1">
            <a:off x="2070847" y="3464859"/>
            <a:ext cx="242049" cy="354106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BAE4C87-54AE-E146-9414-6D52DFC39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2" t="82283" r="42182" b="14155"/>
          <a:stretch/>
        </p:blipFill>
        <p:spPr>
          <a:xfrm>
            <a:off x="1819834" y="5853952"/>
            <a:ext cx="564777" cy="17481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E14E04-CCB3-0B4D-B40A-4C1B99E4DFAC}"/>
              </a:ext>
            </a:extLst>
          </p:cNvPr>
          <p:cNvSpPr/>
          <p:nvPr/>
        </p:nvSpPr>
        <p:spPr>
          <a:xfrm>
            <a:off x="2164976" y="3375211"/>
            <a:ext cx="268941" cy="80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7D86A1-AEC2-9A4F-AB45-5C38DC29B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256" y="2588933"/>
            <a:ext cx="4737292" cy="16603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B37ADB5-6E87-8C4D-9D44-A8CE82C256F3}"/>
              </a:ext>
            </a:extLst>
          </p:cNvPr>
          <p:cNvSpPr txBox="1"/>
          <p:nvPr/>
        </p:nvSpPr>
        <p:spPr>
          <a:xfrm>
            <a:off x="4195483" y="1358153"/>
            <a:ext cx="4275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GObject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collider = 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getElementAt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i="1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2400" i="1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9DD63D-7127-2340-9188-6F16E29DE854}"/>
              </a:ext>
            </a:extLst>
          </p:cNvPr>
          <p:cNvSpPr txBox="1"/>
          <p:nvPr/>
        </p:nvSpPr>
        <p:spPr>
          <a:xfrm>
            <a:off x="3832412" y="5190565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ED980-91AF-B84C-BE84-B6B44BC4F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2" t="82283" r="42182" b="14155"/>
          <a:stretch/>
        </p:blipFill>
        <p:spPr>
          <a:xfrm>
            <a:off x="5347445" y="5132294"/>
            <a:ext cx="1448146" cy="4482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930B506-6CA9-684F-8ECB-D12973338F47}"/>
              </a:ext>
            </a:extLst>
          </p:cNvPr>
          <p:cNvSpPr txBox="1"/>
          <p:nvPr/>
        </p:nvSpPr>
        <p:spPr>
          <a:xfrm>
            <a:off x="7328647" y="5204012"/>
            <a:ext cx="1015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27FF"/>
                </a:solidFill>
              </a:rPr>
              <a:t>a brick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F917E27-157D-0848-8DDF-CD3D9057DB0C}"/>
              </a:ext>
            </a:extLst>
          </p:cNvPr>
          <p:cNvSpPr/>
          <p:nvPr/>
        </p:nvSpPr>
        <p:spPr>
          <a:xfrm>
            <a:off x="3563472" y="4706471"/>
            <a:ext cx="5257800" cy="14119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D996FD-D949-E64F-B7CD-CACEDC4B231E}"/>
              </a:ext>
            </a:extLst>
          </p:cNvPr>
          <p:cNvSpPr txBox="1"/>
          <p:nvPr/>
        </p:nvSpPr>
        <p:spPr>
          <a:xfrm>
            <a:off x="4935071" y="5082988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202F6A-E2B8-454F-813B-C240C216B28C}"/>
              </a:ext>
            </a:extLst>
          </p:cNvPr>
          <p:cNvSpPr txBox="1"/>
          <p:nvPr/>
        </p:nvSpPr>
        <p:spPr>
          <a:xfrm>
            <a:off x="6902824" y="5060576"/>
            <a:ext cx="312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,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A851A3-B456-7548-87CB-78FC4A3D6DDB}"/>
              </a:ext>
            </a:extLst>
          </p:cNvPr>
          <p:cNvSpPr/>
          <p:nvPr/>
        </p:nvSpPr>
        <p:spPr>
          <a:xfrm>
            <a:off x="5499848" y="2859742"/>
            <a:ext cx="1129553" cy="1129553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1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0D927-806C-C54D-B0D8-B577BA84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499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5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CCC293-5586-9F4E-8A36-E1E94EA0C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620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26062</TotalTime>
  <Words>1052</Words>
  <Application>Microsoft Macintosh PowerPoint</Application>
  <PresentationFormat>On-screen Show (4:3)</PresentationFormat>
  <Paragraphs>352</Paragraphs>
  <Slides>52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ＭＳ Ｐゴシック</vt:lpstr>
      <vt:lpstr>Arial</vt:lpstr>
      <vt:lpstr>Calibri</vt:lpstr>
      <vt:lpstr>Calibri Light</vt:lpstr>
      <vt:lpstr>Century Gothic</vt:lpstr>
      <vt:lpstr>Chalkboard</vt:lpstr>
      <vt:lpstr>Courier</vt:lpstr>
      <vt:lpstr>Courier New</vt:lpstr>
      <vt:lpstr>Menlo</vt:lpstr>
      <vt:lpstr>Times</vt:lpstr>
      <vt:lpstr>Times New Roman</vt:lpstr>
      <vt:lpstr>Wingdings</vt:lpstr>
      <vt:lpstr>Tema de Office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186</cp:revision>
  <cp:lastPrinted>2019-07-15T09:52:34Z</cp:lastPrinted>
  <dcterms:created xsi:type="dcterms:W3CDTF">2014-06-13T10:00:48Z</dcterms:created>
  <dcterms:modified xsi:type="dcterms:W3CDTF">2019-07-15T10:37:22Z</dcterms:modified>
</cp:coreProperties>
</file>